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 name="Shape 51"/>
        <p:cNvGrpSpPr/>
        <p:nvPr/>
      </p:nvGrpSpPr>
      <p:grpSpPr>
        <a:xfrm>
          <a:off x="0" y="0"/>
          <a:ext cx="0" cy="0"/>
          <a:chOff x="0" y="0"/>
          <a:chExt cx="0" cy="0"/>
        </a:xfrm>
      </p:grpSpPr>
      <p:sp>
        <p:nvSpPr>
          <p:cNvPr id="52" name="Shape 5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3" name="Shape 5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This meme is too dank</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4" name="Shape 12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2" name="Shape 13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9" name="Shape 13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7" name="Shape 14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2" name="Shape 16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8" name="Shape 16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6" name="Shape 17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8" name="Shape 18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8" name="Shape 19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0" name="Shape 6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9" name="Shape 20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0" name="Shape 22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1" name="Shape 23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2" name="Shape 24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3" name="Shape 25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4" name="Shape 26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2" name="Shape 27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0" name="Shape 28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7" name="Shape 28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6" name="Shape 29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7" name="Shape 6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3" name="Shape 30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0" name="Shape 31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6" name="Shape 31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5" name="Shape 32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6" name="Shape 33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6" name="Shape 34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6" name="Shape 35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4" name="Shape 36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3" name="Shape 37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1" name="Shape 38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7" name="Shape 7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91" name="Shape 39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97" name="Shape 39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3" name="Shape 40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8" name="Shape 408"/>
        <p:cNvGrpSpPr/>
        <p:nvPr/>
      </p:nvGrpSpPr>
      <p:grpSpPr>
        <a:xfrm>
          <a:off x="0" y="0"/>
          <a:ext cx="0" cy="0"/>
          <a:chOff x="0" y="0"/>
          <a:chExt cx="0" cy="0"/>
        </a:xfrm>
      </p:grpSpPr>
      <p:sp>
        <p:nvSpPr>
          <p:cNvPr id="409" name="Shape 4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10" name="Shape 41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19" name="Shape 41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25" name="Shape 42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9" name="Shape 429"/>
        <p:cNvGrpSpPr/>
        <p:nvPr/>
      </p:nvGrpSpPr>
      <p:grpSpPr>
        <a:xfrm>
          <a:off x="0" y="0"/>
          <a:ext cx="0" cy="0"/>
          <a:chOff x="0" y="0"/>
          <a:chExt cx="0" cy="0"/>
        </a:xfrm>
      </p:grpSpPr>
      <p:sp>
        <p:nvSpPr>
          <p:cNvPr id="430" name="Shape 4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31" name="Shape 43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38" name="Shape 43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3" name="Shape 443"/>
        <p:cNvGrpSpPr/>
        <p:nvPr/>
      </p:nvGrpSpPr>
      <p:grpSpPr>
        <a:xfrm>
          <a:off x="0" y="0"/>
          <a:ext cx="0" cy="0"/>
          <a:chOff x="0" y="0"/>
          <a:chExt cx="0" cy="0"/>
        </a:xfrm>
      </p:grpSpPr>
      <p:sp>
        <p:nvSpPr>
          <p:cNvPr id="444" name="Shape 4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45" name="Shape 44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0" name="Shape 450"/>
        <p:cNvGrpSpPr/>
        <p:nvPr/>
      </p:nvGrpSpPr>
      <p:grpSpPr>
        <a:xfrm>
          <a:off x="0" y="0"/>
          <a:ext cx="0" cy="0"/>
          <a:chOff x="0" y="0"/>
          <a:chExt cx="0" cy="0"/>
        </a:xfrm>
      </p:grpSpPr>
      <p:sp>
        <p:nvSpPr>
          <p:cNvPr id="451" name="Shape 4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2" name="Shape 45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5" name="Shape 8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9" name="Shape 45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66" name="Shape 46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1" name="Shape 471"/>
        <p:cNvGrpSpPr/>
        <p:nvPr/>
      </p:nvGrpSpPr>
      <p:grpSpPr>
        <a:xfrm>
          <a:off x="0" y="0"/>
          <a:ext cx="0" cy="0"/>
          <a:chOff x="0" y="0"/>
          <a:chExt cx="0" cy="0"/>
        </a:xfrm>
      </p:grpSpPr>
      <p:sp>
        <p:nvSpPr>
          <p:cNvPr id="472" name="Shape 4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73" name="Shape 47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80" name="Shape 48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87" name="Shape 48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2" name="Shape 492"/>
        <p:cNvGrpSpPr/>
        <p:nvPr/>
      </p:nvGrpSpPr>
      <p:grpSpPr>
        <a:xfrm>
          <a:off x="0" y="0"/>
          <a:ext cx="0" cy="0"/>
          <a:chOff x="0" y="0"/>
          <a:chExt cx="0" cy="0"/>
        </a:xfrm>
      </p:grpSpPr>
      <p:sp>
        <p:nvSpPr>
          <p:cNvPr id="493" name="Shape 4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94" name="Shape 49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9" name="Shape 499"/>
        <p:cNvGrpSpPr/>
        <p:nvPr/>
      </p:nvGrpSpPr>
      <p:grpSpPr>
        <a:xfrm>
          <a:off x="0" y="0"/>
          <a:ext cx="0" cy="0"/>
          <a:chOff x="0" y="0"/>
          <a:chExt cx="0" cy="0"/>
        </a:xfrm>
      </p:grpSpPr>
      <p:sp>
        <p:nvSpPr>
          <p:cNvPr id="500" name="Shape 5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01" name="Shape 50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6" name="Shape 506"/>
        <p:cNvGrpSpPr/>
        <p:nvPr/>
      </p:nvGrpSpPr>
      <p:grpSpPr>
        <a:xfrm>
          <a:off x="0" y="0"/>
          <a:ext cx="0" cy="0"/>
          <a:chOff x="0" y="0"/>
          <a:chExt cx="0" cy="0"/>
        </a:xfrm>
      </p:grpSpPr>
      <p:sp>
        <p:nvSpPr>
          <p:cNvPr id="507" name="Shape 5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08" name="Shape 50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2" name="Shape 512"/>
        <p:cNvGrpSpPr/>
        <p:nvPr/>
      </p:nvGrpSpPr>
      <p:grpSpPr>
        <a:xfrm>
          <a:off x="0" y="0"/>
          <a:ext cx="0" cy="0"/>
          <a:chOff x="0" y="0"/>
          <a:chExt cx="0" cy="0"/>
        </a:xfrm>
      </p:grpSpPr>
      <p:sp>
        <p:nvSpPr>
          <p:cNvPr id="513" name="Shape 5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14" name="Shape 51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0" name="Shape 520"/>
        <p:cNvGrpSpPr/>
        <p:nvPr/>
      </p:nvGrpSpPr>
      <p:grpSpPr>
        <a:xfrm>
          <a:off x="0" y="0"/>
          <a:ext cx="0" cy="0"/>
          <a:chOff x="0" y="0"/>
          <a:chExt cx="0" cy="0"/>
        </a:xfrm>
      </p:grpSpPr>
      <p:sp>
        <p:nvSpPr>
          <p:cNvPr id="521" name="Shape 5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2" name="Shape 52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3" name="Shape 9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32" name="Shape 53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1" name="Shape 541"/>
        <p:cNvGrpSpPr/>
        <p:nvPr/>
      </p:nvGrpSpPr>
      <p:grpSpPr>
        <a:xfrm>
          <a:off x="0" y="0"/>
          <a:ext cx="0" cy="0"/>
          <a:chOff x="0" y="0"/>
          <a:chExt cx="0" cy="0"/>
        </a:xfrm>
      </p:grpSpPr>
      <p:sp>
        <p:nvSpPr>
          <p:cNvPr id="542" name="Shape 5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43" name="Shape 54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9" name="Shape 549"/>
        <p:cNvGrpSpPr/>
        <p:nvPr/>
      </p:nvGrpSpPr>
      <p:grpSpPr>
        <a:xfrm>
          <a:off x="0" y="0"/>
          <a:ext cx="0" cy="0"/>
          <a:chOff x="0" y="0"/>
          <a:chExt cx="0" cy="0"/>
        </a:xfrm>
      </p:grpSpPr>
      <p:sp>
        <p:nvSpPr>
          <p:cNvPr id="550" name="Shape 5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51" name="Shape 55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64" name="Shape 56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72" name="Shape 57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1" name="Shape 581"/>
        <p:cNvGrpSpPr/>
        <p:nvPr/>
      </p:nvGrpSpPr>
      <p:grpSpPr>
        <a:xfrm>
          <a:off x="0" y="0"/>
          <a:ext cx="0" cy="0"/>
          <a:chOff x="0" y="0"/>
          <a:chExt cx="0" cy="0"/>
        </a:xfrm>
      </p:grpSpPr>
      <p:sp>
        <p:nvSpPr>
          <p:cNvPr id="582" name="Shape 5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83" name="Shape 58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9" name="Shape 589"/>
        <p:cNvGrpSpPr/>
        <p:nvPr/>
      </p:nvGrpSpPr>
      <p:grpSpPr>
        <a:xfrm>
          <a:off x="0" y="0"/>
          <a:ext cx="0" cy="0"/>
          <a:chOff x="0" y="0"/>
          <a:chExt cx="0" cy="0"/>
        </a:xfrm>
      </p:grpSpPr>
      <p:sp>
        <p:nvSpPr>
          <p:cNvPr id="590" name="Shape 5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1" name="Shape 59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7" name="Shape 597"/>
        <p:cNvGrpSpPr/>
        <p:nvPr/>
      </p:nvGrpSpPr>
      <p:grpSpPr>
        <a:xfrm>
          <a:off x="0" y="0"/>
          <a:ext cx="0" cy="0"/>
          <a:chOff x="0" y="0"/>
          <a:chExt cx="0" cy="0"/>
        </a:xfrm>
      </p:grpSpPr>
      <p:sp>
        <p:nvSpPr>
          <p:cNvPr id="598" name="Shape 5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9" name="Shape 59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5" name="Shape 605"/>
        <p:cNvGrpSpPr/>
        <p:nvPr/>
      </p:nvGrpSpPr>
      <p:grpSpPr>
        <a:xfrm>
          <a:off x="0" y="0"/>
          <a:ext cx="0" cy="0"/>
          <a:chOff x="0" y="0"/>
          <a:chExt cx="0" cy="0"/>
        </a:xfrm>
      </p:grpSpPr>
      <p:sp>
        <p:nvSpPr>
          <p:cNvPr id="606" name="Shape 6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07" name="Shape 60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6" name="Shape 616"/>
        <p:cNvGrpSpPr/>
        <p:nvPr/>
      </p:nvGrpSpPr>
      <p:grpSpPr>
        <a:xfrm>
          <a:off x="0" y="0"/>
          <a:ext cx="0" cy="0"/>
          <a:chOff x="0" y="0"/>
          <a:chExt cx="0" cy="0"/>
        </a:xfrm>
      </p:grpSpPr>
      <p:sp>
        <p:nvSpPr>
          <p:cNvPr id="617" name="Shape 6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18" name="Shape 61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1" name="Shape 10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4" name="Shape 624"/>
        <p:cNvGrpSpPr/>
        <p:nvPr/>
      </p:nvGrpSpPr>
      <p:grpSpPr>
        <a:xfrm>
          <a:off x="0" y="0"/>
          <a:ext cx="0" cy="0"/>
          <a:chOff x="0" y="0"/>
          <a:chExt cx="0" cy="0"/>
        </a:xfrm>
      </p:grpSpPr>
      <p:sp>
        <p:nvSpPr>
          <p:cNvPr id="625" name="Shape 6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26" name="Shape 62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2" name="Shape 632"/>
        <p:cNvGrpSpPr/>
        <p:nvPr/>
      </p:nvGrpSpPr>
      <p:grpSpPr>
        <a:xfrm>
          <a:off x="0" y="0"/>
          <a:ext cx="0" cy="0"/>
          <a:chOff x="0" y="0"/>
          <a:chExt cx="0" cy="0"/>
        </a:xfrm>
      </p:grpSpPr>
      <p:sp>
        <p:nvSpPr>
          <p:cNvPr id="633" name="Shape 6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34" name="Shape 63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8" name="Shape 638"/>
        <p:cNvGrpSpPr/>
        <p:nvPr/>
      </p:nvGrpSpPr>
      <p:grpSpPr>
        <a:xfrm>
          <a:off x="0" y="0"/>
          <a:ext cx="0" cy="0"/>
          <a:chOff x="0" y="0"/>
          <a:chExt cx="0" cy="0"/>
        </a:xfrm>
      </p:grpSpPr>
      <p:sp>
        <p:nvSpPr>
          <p:cNvPr id="639" name="Shape 6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40" name="Shape 64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6" name="Shape 646"/>
        <p:cNvGrpSpPr/>
        <p:nvPr/>
      </p:nvGrpSpPr>
      <p:grpSpPr>
        <a:xfrm>
          <a:off x="0" y="0"/>
          <a:ext cx="0" cy="0"/>
          <a:chOff x="0" y="0"/>
          <a:chExt cx="0" cy="0"/>
        </a:xfrm>
      </p:grpSpPr>
      <p:sp>
        <p:nvSpPr>
          <p:cNvPr id="647" name="Shape 6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48" name="Shape 64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3" name="Shape 653"/>
        <p:cNvGrpSpPr/>
        <p:nvPr/>
      </p:nvGrpSpPr>
      <p:grpSpPr>
        <a:xfrm>
          <a:off x="0" y="0"/>
          <a:ext cx="0" cy="0"/>
          <a:chOff x="0" y="0"/>
          <a:chExt cx="0" cy="0"/>
        </a:xfrm>
      </p:grpSpPr>
      <p:sp>
        <p:nvSpPr>
          <p:cNvPr id="654" name="Shape 6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55" name="Shape 65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1" name="Shape 661"/>
        <p:cNvGrpSpPr/>
        <p:nvPr/>
      </p:nvGrpSpPr>
      <p:grpSpPr>
        <a:xfrm>
          <a:off x="0" y="0"/>
          <a:ext cx="0" cy="0"/>
          <a:chOff x="0" y="0"/>
          <a:chExt cx="0" cy="0"/>
        </a:xfrm>
      </p:grpSpPr>
      <p:sp>
        <p:nvSpPr>
          <p:cNvPr id="662" name="Shape 6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63" name="Shape 66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7" name="Shape 667"/>
        <p:cNvGrpSpPr/>
        <p:nvPr/>
      </p:nvGrpSpPr>
      <p:grpSpPr>
        <a:xfrm>
          <a:off x="0" y="0"/>
          <a:ext cx="0" cy="0"/>
          <a:chOff x="0" y="0"/>
          <a:chExt cx="0" cy="0"/>
        </a:xfrm>
      </p:grpSpPr>
      <p:sp>
        <p:nvSpPr>
          <p:cNvPr id="668" name="Shape 6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69" name="Shape 66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4" name="Shape 674"/>
        <p:cNvGrpSpPr/>
        <p:nvPr/>
      </p:nvGrpSpPr>
      <p:grpSpPr>
        <a:xfrm>
          <a:off x="0" y="0"/>
          <a:ext cx="0" cy="0"/>
          <a:chOff x="0" y="0"/>
          <a:chExt cx="0" cy="0"/>
        </a:xfrm>
      </p:grpSpPr>
      <p:sp>
        <p:nvSpPr>
          <p:cNvPr id="675" name="Shape 6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76" name="Shape 67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0" name="Shape 680"/>
        <p:cNvGrpSpPr/>
        <p:nvPr/>
      </p:nvGrpSpPr>
      <p:grpSpPr>
        <a:xfrm>
          <a:off x="0" y="0"/>
          <a:ext cx="0" cy="0"/>
          <a:chOff x="0" y="0"/>
          <a:chExt cx="0" cy="0"/>
        </a:xfrm>
      </p:grpSpPr>
      <p:sp>
        <p:nvSpPr>
          <p:cNvPr id="681" name="Shape 6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2" name="Shape 68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6" name="Shape 686"/>
        <p:cNvGrpSpPr/>
        <p:nvPr/>
      </p:nvGrpSpPr>
      <p:grpSpPr>
        <a:xfrm>
          <a:off x="0" y="0"/>
          <a:ext cx="0" cy="0"/>
          <a:chOff x="0" y="0"/>
          <a:chExt cx="0" cy="0"/>
        </a:xfrm>
      </p:grpSpPr>
      <p:sp>
        <p:nvSpPr>
          <p:cNvPr id="687" name="Shape 6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8" name="Shape 68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8" name="Shape 10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3" name="Shape 693"/>
        <p:cNvGrpSpPr/>
        <p:nvPr/>
      </p:nvGrpSpPr>
      <p:grpSpPr>
        <a:xfrm>
          <a:off x="0" y="0"/>
          <a:ext cx="0" cy="0"/>
          <a:chOff x="0" y="0"/>
          <a:chExt cx="0" cy="0"/>
        </a:xfrm>
      </p:grpSpPr>
      <p:sp>
        <p:nvSpPr>
          <p:cNvPr id="694" name="Shape 6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95" name="Shape 69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7" name="Shape 11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p:nvPr/>
        </p:nvSpPr>
        <p:spPr>
          <a:xfrm>
            <a:off x="0" y="0"/>
            <a:ext cx="9144000" cy="5176499"/>
          </a:xfrm>
          <a:prstGeom prst="rect">
            <a:avLst/>
          </a:prstGeom>
          <a:gradFill>
            <a:gsLst>
              <a:gs pos="0">
                <a:srgbClr val="003171"/>
              </a:gs>
              <a:gs pos="100000">
                <a:srgbClr val="549FFF"/>
              </a:gs>
            </a:gsLst>
            <a:lin ang="7920000" scaled="0"/>
          </a:gradFill>
          <a:ln>
            <a:noFill/>
          </a:ln>
        </p:spPr>
        <p:txBody>
          <a:bodyPr anchorCtr="0" anchor="ctr" bIns="45700" lIns="91425" rIns="91425" tIns="45700">
            <a:noAutofit/>
          </a:bodyPr>
          <a:lstStyle/>
          <a:p>
            <a:pPr>
              <a:spcBef>
                <a:spcPts val="0"/>
              </a:spcBef>
              <a:buNone/>
            </a:pPr>
            <a:r>
              <a:t/>
            </a:r>
            <a:endParaRPr/>
          </a:p>
        </p:txBody>
      </p:sp>
      <p:sp>
        <p:nvSpPr>
          <p:cNvPr id="10" name="Shape 10"/>
          <p:cNvSpPr/>
          <p:nvPr/>
        </p:nvSpPr>
        <p:spPr>
          <a:xfrm flipH="1">
            <a:off x="-3832" y="12039"/>
            <a:ext cx="10925833" cy="5165065"/>
          </a:xfrm>
          <a:custGeom>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r="100%" t="100%"/>
            </a:path>
            <a:tileRect b="-100%" l="-100%"/>
          </a:gradFill>
          <a:ln>
            <a:noFill/>
          </a:ln>
        </p:spPr>
        <p:txBody>
          <a:bodyPr anchorCtr="0" anchor="ctr" bIns="45700" lIns="91425" rIns="91425" tIns="45700">
            <a:noAutofit/>
          </a:bodyPr>
          <a:lstStyle/>
          <a:p>
            <a:pPr>
              <a:spcBef>
                <a:spcPts val="0"/>
              </a:spcBef>
              <a:buNone/>
            </a:pPr>
            <a:r>
              <a:t/>
            </a:r>
            <a:endParaRPr/>
          </a:p>
        </p:txBody>
      </p:sp>
      <p:sp>
        <p:nvSpPr>
          <p:cNvPr id="11" name="Shape 11"/>
          <p:cNvSpPr/>
          <p:nvPr/>
        </p:nvSpPr>
        <p:spPr>
          <a:xfrm flipH="1">
            <a:off x="14659" y="660"/>
            <a:ext cx="10500940" cy="5165065"/>
          </a:xfrm>
          <a:custGeom>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r="100%" t="100%"/>
            </a:path>
            <a:tileRect b="-100%" l="-100%"/>
          </a:gradFill>
          <a:ln>
            <a:noFill/>
          </a:ln>
        </p:spPr>
        <p:txBody>
          <a:bodyPr anchorCtr="0" anchor="b" bIns="45700" lIns="91425" rIns="91425" tIns="45700">
            <a:noAutofit/>
          </a:bodyPr>
          <a:lstStyle/>
          <a:p>
            <a:pPr>
              <a:spcBef>
                <a:spcPts val="0"/>
              </a:spcBef>
              <a:buNone/>
            </a:pPr>
            <a:r>
              <a:t/>
            </a:r>
            <a:endParaRPr/>
          </a:p>
        </p:txBody>
      </p:sp>
      <p:sp>
        <p:nvSpPr>
          <p:cNvPr id="12" name="Shape 12"/>
          <p:cNvSpPr/>
          <p:nvPr/>
        </p:nvSpPr>
        <p:spPr>
          <a:xfrm>
            <a:off x="-846666" y="-661"/>
            <a:ext cx="2167466" cy="5176308"/>
          </a:xfrm>
          <a:custGeom>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rIns="91425" tIns="45700">
            <a:noAutofit/>
          </a:bodyPr>
          <a:lstStyle/>
          <a:p>
            <a:pPr>
              <a:spcBef>
                <a:spcPts val="0"/>
              </a:spcBef>
              <a:buNone/>
            </a:pPr>
            <a:r>
              <a:t/>
            </a:r>
            <a:endParaRPr/>
          </a:p>
        </p:txBody>
      </p:sp>
      <p:sp>
        <p:nvSpPr>
          <p:cNvPr id="13" name="Shape 13"/>
          <p:cNvSpPr/>
          <p:nvPr/>
        </p:nvSpPr>
        <p:spPr>
          <a:xfrm flipH="1" rot="10800000">
            <a:off x="-524933" y="131"/>
            <a:ext cx="1403434" cy="5176308"/>
          </a:xfrm>
          <a:custGeom>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rIns="91425" tIns="45700">
            <a:noAutofit/>
          </a:bodyPr>
          <a:lstStyle/>
          <a:p>
            <a:pPr>
              <a:spcBef>
                <a:spcPts val="0"/>
              </a:spcBef>
              <a:buNone/>
            </a:pPr>
            <a:r>
              <a:t/>
            </a:r>
            <a:endParaRPr/>
          </a:p>
        </p:txBody>
      </p:sp>
      <p:sp>
        <p:nvSpPr>
          <p:cNvPr id="14" name="Shape 14"/>
          <p:cNvSpPr txBox="1"/>
          <p:nvPr>
            <p:ph type="ctrTitle"/>
          </p:nvPr>
        </p:nvSpPr>
        <p:spPr>
          <a:xfrm>
            <a:off x="1082040" y="1242060"/>
            <a:ext cx="7050900" cy="1102500"/>
          </a:xfrm>
          <a:prstGeom prst="rect">
            <a:avLst/>
          </a:prstGeom>
        </p:spPr>
        <p:txBody>
          <a:bodyPr anchorCtr="0" anchor="b" bIns="91425" lIns="91425" rIns="91425" tIns="91425"/>
          <a:lstStyle>
            <a:lvl1pPr algn="r">
              <a:spcBef>
                <a:spcPts val="0"/>
              </a:spcBef>
              <a:buClr>
                <a:schemeClr val="lt1"/>
              </a:buClr>
              <a:buSzPct val="100000"/>
              <a:defRPr sz="4800">
                <a:solidFill>
                  <a:schemeClr val="lt1"/>
                </a:solidFill>
              </a:defRPr>
            </a:lvl1pPr>
            <a:lvl2pPr algn="r">
              <a:spcBef>
                <a:spcPts val="0"/>
              </a:spcBef>
              <a:buClr>
                <a:schemeClr val="lt1"/>
              </a:buClr>
              <a:buSzPct val="100000"/>
              <a:defRPr sz="4800">
                <a:solidFill>
                  <a:schemeClr val="lt1"/>
                </a:solidFill>
              </a:defRPr>
            </a:lvl2pPr>
            <a:lvl3pPr algn="r">
              <a:spcBef>
                <a:spcPts val="0"/>
              </a:spcBef>
              <a:buClr>
                <a:schemeClr val="lt1"/>
              </a:buClr>
              <a:buSzPct val="100000"/>
              <a:defRPr sz="4800">
                <a:solidFill>
                  <a:schemeClr val="lt1"/>
                </a:solidFill>
              </a:defRPr>
            </a:lvl3pPr>
            <a:lvl4pPr algn="r">
              <a:spcBef>
                <a:spcPts val="0"/>
              </a:spcBef>
              <a:buClr>
                <a:schemeClr val="lt1"/>
              </a:buClr>
              <a:buSzPct val="100000"/>
              <a:defRPr sz="4800">
                <a:solidFill>
                  <a:schemeClr val="lt1"/>
                </a:solidFill>
              </a:defRPr>
            </a:lvl4pPr>
            <a:lvl5pPr algn="r">
              <a:spcBef>
                <a:spcPts val="0"/>
              </a:spcBef>
              <a:buClr>
                <a:schemeClr val="lt1"/>
              </a:buClr>
              <a:buSzPct val="100000"/>
              <a:defRPr sz="4800">
                <a:solidFill>
                  <a:schemeClr val="lt1"/>
                </a:solidFill>
              </a:defRPr>
            </a:lvl5pPr>
            <a:lvl6pPr algn="r">
              <a:spcBef>
                <a:spcPts val="0"/>
              </a:spcBef>
              <a:buClr>
                <a:schemeClr val="lt1"/>
              </a:buClr>
              <a:buSzPct val="100000"/>
              <a:defRPr sz="4800">
                <a:solidFill>
                  <a:schemeClr val="lt1"/>
                </a:solidFill>
              </a:defRPr>
            </a:lvl6pPr>
            <a:lvl7pPr algn="r">
              <a:spcBef>
                <a:spcPts val="0"/>
              </a:spcBef>
              <a:buClr>
                <a:schemeClr val="lt1"/>
              </a:buClr>
              <a:buSzPct val="100000"/>
              <a:defRPr sz="4800">
                <a:solidFill>
                  <a:schemeClr val="lt1"/>
                </a:solidFill>
              </a:defRPr>
            </a:lvl7pPr>
            <a:lvl8pPr algn="r">
              <a:spcBef>
                <a:spcPts val="0"/>
              </a:spcBef>
              <a:buClr>
                <a:schemeClr val="lt1"/>
              </a:buClr>
              <a:buSzPct val="100000"/>
              <a:defRPr sz="4800">
                <a:solidFill>
                  <a:schemeClr val="lt1"/>
                </a:solidFill>
              </a:defRPr>
            </a:lvl8pPr>
            <a:lvl9pPr algn="r">
              <a:spcBef>
                <a:spcPts val="0"/>
              </a:spcBef>
              <a:buClr>
                <a:schemeClr val="lt1"/>
              </a:buClr>
              <a:buSzPct val="100000"/>
              <a:defRPr sz="4800">
                <a:solidFill>
                  <a:schemeClr val="lt1"/>
                </a:solidFill>
              </a:defRPr>
            </a:lvl9pPr>
          </a:lstStyle>
          <a:p/>
        </p:txBody>
      </p:sp>
      <p:sp>
        <p:nvSpPr>
          <p:cNvPr id="15" name="Shape 15"/>
          <p:cNvSpPr txBox="1"/>
          <p:nvPr>
            <p:ph idx="1" type="subTitle"/>
          </p:nvPr>
        </p:nvSpPr>
        <p:spPr>
          <a:xfrm>
            <a:off x="1082040" y="2423159"/>
            <a:ext cx="7035899" cy="694199"/>
          </a:xfrm>
          <a:prstGeom prst="rect">
            <a:avLst/>
          </a:prstGeom>
        </p:spPr>
        <p:txBody>
          <a:bodyPr anchorCtr="0" anchor="t" bIns="91425" lIns="91425" rIns="91425" tIns="91425"/>
          <a:lstStyle>
            <a:lvl1pPr algn="r">
              <a:spcBef>
                <a:spcPts val="0"/>
              </a:spcBef>
              <a:buClr>
                <a:schemeClr val="lt1"/>
              </a:buClr>
              <a:buSzPct val="100000"/>
              <a:buNone/>
              <a:defRPr sz="2400">
                <a:solidFill>
                  <a:schemeClr val="lt1"/>
                </a:solidFill>
              </a:defRPr>
            </a:lvl1pPr>
            <a:lvl2pPr algn="r">
              <a:spcBef>
                <a:spcPts val="0"/>
              </a:spcBef>
              <a:buClr>
                <a:schemeClr val="lt1"/>
              </a:buClr>
              <a:buSzPct val="100000"/>
              <a:buNone/>
              <a:defRPr sz="2400">
                <a:solidFill>
                  <a:schemeClr val="lt1"/>
                </a:solidFill>
              </a:defRPr>
            </a:lvl2pPr>
            <a:lvl3pPr algn="r">
              <a:spcBef>
                <a:spcPts val="0"/>
              </a:spcBef>
              <a:buClr>
                <a:schemeClr val="lt1"/>
              </a:buClr>
              <a:buNone/>
              <a:defRPr>
                <a:solidFill>
                  <a:schemeClr val="lt1"/>
                </a:solidFill>
              </a:defRPr>
            </a:lvl3pPr>
            <a:lvl4pPr algn="r">
              <a:spcBef>
                <a:spcPts val="0"/>
              </a:spcBef>
              <a:buClr>
                <a:schemeClr val="lt1"/>
              </a:buClr>
              <a:buSzPct val="100000"/>
              <a:buNone/>
              <a:defRPr sz="2400">
                <a:solidFill>
                  <a:schemeClr val="lt1"/>
                </a:solidFill>
              </a:defRPr>
            </a:lvl4pPr>
            <a:lvl5pPr algn="r">
              <a:spcBef>
                <a:spcPts val="0"/>
              </a:spcBef>
              <a:buClr>
                <a:schemeClr val="lt1"/>
              </a:buClr>
              <a:buSzPct val="100000"/>
              <a:buNone/>
              <a:defRPr sz="2400">
                <a:solidFill>
                  <a:schemeClr val="lt1"/>
                </a:solidFill>
              </a:defRPr>
            </a:lvl5pPr>
            <a:lvl6pPr algn="r">
              <a:spcBef>
                <a:spcPts val="0"/>
              </a:spcBef>
              <a:buClr>
                <a:schemeClr val="lt1"/>
              </a:buClr>
              <a:buSzPct val="100000"/>
              <a:buNone/>
              <a:defRPr sz="2400">
                <a:solidFill>
                  <a:schemeClr val="lt1"/>
                </a:solidFill>
              </a:defRPr>
            </a:lvl6pPr>
            <a:lvl7pPr algn="r">
              <a:spcBef>
                <a:spcPts val="0"/>
              </a:spcBef>
              <a:buClr>
                <a:schemeClr val="lt1"/>
              </a:buClr>
              <a:buSzPct val="100000"/>
              <a:buNone/>
              <a:defRPr sz="2400">
                <a:solidFill>
                  <a:schemeClr val="lt1"/>
                </a:solidFill>
              </a:defRPr>
            </a:lvl7pPr>
            <a:lvl8pPr algn="r">
              <a:spcBef>
                <a:spcPts val="0"/>
              </a:spcBef>
              <a:buClr>
                <a:schemeClr val="lt1"/>
              </a:buClr>
              <a:buSzPct val="100000"/>
              <a:buNone/>
              <a:defRPr sz="2400">
                <a:solidFill>
                  <a:schemeClr val="lt1"/>
                </a:solidFill>
              </a:defRPr>
            </a:lvl8pPr>
            <a:lvl9pPr algn="r">
              <a:spcBef>
                <a:spcPts val="0"/>
              </a:spcBef>
              <a:buClr>
                <a:schemeClr val="lt1"/>
              </a:buClr>
              <a:buSzPct val="100000"/>
              <a:buNone/>
              <a:defRPr sz="2400">
                <a:solidFill>
                  <a:schemeClr val="lt1"/>
                </a:solidFill>
              </a:defRPr>
            </a:lvl9pPr>
          </a:lstStyle>
          <a:p/>
        </p:txBody>
      </p:sp>
      <p:sp>
        <p:nvSpPr>
          <p:cNvPr id="16" name="Shape 16"/>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7" name="Shape 17"/>
        <p:cNvGrpSpPr/>
        <p:nvPr/>
      </p:nvGrpSpPr>
      <p:grpSpPr>
        <a:xfrm>
          <a:off x="0" y="0"/>
          <a:ext cx="0" cy="0"/>
          <a:chOff x="0" y="0"/>
          <a:chExt cx="0" cy="0"/>
        </a:xfrm>
      </p:grpSpPr>
      <p:sp>
        <p:nvSpPr>
          <p:cNvPr id="18" name="Shape 18"/>
          <p:cNvSpPr/>
          <p:nvPr/>
        </p:nvSpPr>
        <p:spPr>
          <a:xfrm flipH="1" rot="10800000">
            <a:off x="-348182" y="-16424"/>
            <a:ext cx="1723519" cy="5159924"/>
          </a:xfrm>
          <a:custGeom>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r="100%" t="100%"/>
            </a:path>
            <a:tileRect b="-100%" l="-100%"/>
          </a:gradFill>
          <a:ln>
            <a:noFill/>
          </a:ln>
        </p:spPr>
        <p:txBody>
          <a:bodyPr anchorCtr="0" anchor="ctr" bIns="45700" lIns="91425" rIns="91425" tIns="45700">
            <a:noAutofit/>
          </a:bodyPr>
          <a:lstStyle/>
          <a:p>
            <a:pPr>
              <a:spcBef>
                <a:spcPts val="0"/>
              </a:spcBef>
              <a:buNone/>
            </a:pPr>
            <a:r>
              <a:t/>
            </a:r>
            <a:endParaRPr/>
          </a:p>
        </p:txBody>
      </p:sp>
      <p:sp>
        <p:nvSpPr>
          <p:cNvPr id="19" name="Shape 19"/>
          <p:cNvSpPr txBox="1"/>
          <p:nvPr>
            <p:ph idx="1" type="body"/>
          </p:nvPr>
        </p:nvSpPr>
        <p:spPr>
          <a:xfrm>
            <a:off x="457200" y="1244242"/>
            <a:ext cx="8229600" cy="36303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0" name="Shape 20"/>
          <p:cNvSpPr/>
          <p:nvPr/>
        </p:nvSpPr>
        <p:spPr>
          <a:xfrm flipH="1" rot="10800000">
            <a:off x="-1118653" y="774"/>
            <a:ext cx="3100650" cy="5142725"/>
          </a:xfrm>
          <a:custGeom>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r="100%" t="100%"/>
            </a:path>
            <a:tileRect b="-100%" l="-100%"/>
          </a:gradFill>
          <a:ln>
            <a:noFill/>
          </a:ln>
        </p:spPr>
        <p:txBody>
          <a:bodyPr anchorCtr="0" anchor="ctr" bIns="45700" lIns="91425" rIns="91425" tIns="45700">
            <a:noAutofit/>
          </a:bodyPr>
          <a:lstStyle/>
          <a:p>
            <a:pPr>
              <a:spcBef>
                <a:spcPts val="0"/>
              </a:spcBef>
              <a:buNone/>
            </a:pPr>
            <a:r>
              <a:t/>
            </a:r>
            <a:endParaRPr/>
          </a:p>
        </p:txBody>
      </p:sp>
      <p:sp>
        <p:nvSpPr>
          <p:cNvPr id="21" name="Shape 21"/>
          <p:cNvSpPr/>
          <p:nvPr/>
        </p:nvSpPr>
        <p:spPr>
          <a:xfrm rot="10800000">
            <a:off x="8088846" y="-9550"/>
            <a:ext cx="1100667" cy="5153050"/>
          </a:xfrm>
          <a:custGeom>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000" scaled="0"/>
          </a:gradFill>
          <a:ln>
            <a:noFill/>
          </a:ln>
        </p:spPr>
        <p:txBody>
          <a:bodyPr anchorCtr="0" anchor="ctr" bIns="45700" lIns="91425" rIns="91425" tIns="45700">
            <a:noAutofit/>
          </a:bodyPr>
          <a:lstStyle/>
          <a:p>
            <a:pPr>
              <a:spcBef>
                <a:spcPts val="0"/>
              </a:spcBef>
              <a:buNone/>
            </a:pPr>
            <a:r>
              <a:t/>
            </a:r>
            <a:endParaRPr/>
          </a:p>
        </p:txBody>
      </p:sp>
      <p:sp>
        <p:nvSpPr>
          <p:cNvPr id="22" name="Shape 22"/>
          <p:cNvSpPr txBox="1"/>
          <p:nvPr>
            <p:ph type="title"/>
          </p:nvPr>
        </p:nvSpPr>
        <p:spPr>
          <a:xfrm>
            <a:off x="457200" y="205978"/>
            <a:ext cx="8229600" cy="9942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3" name="Shape 23"/>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348182" y="-16424"/>
            <a:ext cx="1723519" cy="5159924"/>
          </a:xfrm>
          <a:custGeom>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r="100%" t="100%"/>
            </a:path>
            <a:tileRect b="-100%" l="-100%"/>
          </a:gradFill>
          <a:ln>
            <a:noFill/>
          </a:ln>
        </p:spPr>
        <p:txBody>
          <a:bodyPr anchorCtr="0" anchor="ctr" bIns="45700" lIns="91425" rIns="91425" tIns="45700">
            <a:noAutofit/>
          </a:bodyPr>
          <a:lstStyle/>
          <a:p>
            <a:pPr>
              <a:spcBef>
                <a:spcPts val="0"/>
              </a:spcBef>
              <a:buNone/>
            </a:pPr>
            <a:r>
              <a:t/>
            </a:r>
            <a:endParaRPr/>
          </a:p>
        </p:txBody>
      </p:sp>
      <p:sp>
        <p:nvSpPr>
          <p:cNvPr id="26" name="Shape 26"/>
          <p:cNvSpPr/>
          <p:nvPr/>
        </p:nvSpPr>
        <p:spPr>
          <a:xfrm flipH="1" rot="10800000">
            <a:off x="-1118653" y="774"/>
            <a:ext cx="3100650" cy="5142725"/>
          </a:xfrm>
          <a:custGeom>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r="100%" t="100%"/>
            </a:path>
            <a:tileRect b="-100%" l="-100%"/>
          </a:gradFill>
          <a:ln>
            <a:noFill/>
          </a:ln>
        </p:spPr>
        <p:txBody>
          <a:bodyPr anchorCtr="0" anchor="ctr" bIns="45700" lIns="91425" rIns="91425" tIns="45700">
            <a:noAutofit/>
          </a:bodyPr>
          <a:lstStyle/>
          <a:p>
            <a:pPr>
              <a:spcBef>
                <a:spcPts val="0"/>
              </a:spcBef>
              <a:buNone/>
            </a:pPr>
            <a:r>
              <a:t/>
            </a:r>
            <a:endParaRPr/>
          </a:p>
        </p:txBody>
      </p:sp>
      <p:sp>
        <p:nvSpPr>
          <p:cNvPr id="27" name="Shape 27"/>
          <p:cNvSpPr/>
          <p:nvPr/>
        </p:nvSpPr>
        <p:spPr>
          <a:xfrm rot="10800000">
            <a:off x="8088846" y="-9550"/>
            <a:ext cx="1100667" cy="5153050"/>
          </a:xfrm>
          <a:custGeom>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000" scaled="0"/>
          </a:gradFill>
          <a:ln>
            <a:noFill/>
          </a:ln>
        </p:spPr>
        <p:txBody>
          <a:bodyPr anchorCtr="0" anchor="ctr" bIns="45700" lIns="91425" rIns="91425" tIns="45700">
            <a:noAutofit/>
          </a:bodyPr>
          <a:lstStyle/>
          <a:p>
            <a:pPr>
              <a:spcBef>
                <a:spcPts val="0"/>
              </a:spcBef>
              <a:buNone/>
            </a:pPr>
            <a:r>
              <a:t/>
            </a:r>
            <a:endParaRPr/>
          </a:p>
        </p:txBody>
      </p:sp>
      <p:sp>
        <p:nvSpPr>
          <p:cNvPr id="28" name="Shape 28"/>
          <p:cNvSpPr txBox="1"/>
          <p:nvPr>
            <p:ph type="title"/>
          </p:nvPr>
        </p:nvSpPr>
        <p:spPr>
          <a:xfrm>
            <a:off x="457200" y="205978"/>
            <a:ext cx="8229600" cy="9942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9" name="Shape 29"/>
          <p:cNvSpPr txBox="1"/>
          <p:nvPr>
            <p:ph idx="1" type="body"/>
          </p:nvPr>
        </p:nvSpPr>
        <p:spPr>
          <a:xfrm>
            <a:off x="457200" y="1244242"/>
            <a:ext cx="4038599" cy="3630300"/>
          </a:xfrm>
          <a:prstGeom prst="rect">
            <a:avLst/>
          </a:prstGeom>
        </p:spPr>
        <p:txBody>
          <a:bodyPr anchorCtr="0" anchor="t" bIns="91425" lIns="91425" rIns="91425" tIns="91425"/>
          <a:lstStyle>
            <a:lvl1pPr>
              <a:spcBef>
                <a:spcPts val="0"/>
              </a:spcBef>
              <a:defRPr sz="2800"/>
            </a:lvl1pPr>
            <a:lvl2pPr>
              <a:spcBef>
                <a:spcPts val="0"/>
              </a:spcBef>
              <a:defRPr sz="2400"/>
            </a:lvl2pPr>
            <a:lvl3pPr>
              <a:spcBef>
                <a:spcPts val="0"/>
              </a:spcBef>
              <a:defRPr sz="2000"/>
            </a:lvl3pPr>
            <a:lvl4pPr>
              <a:spcBef>
                <a:spcPts val="0"/>
              </a:spcBef>
              <a:defRPr sz="1800"/>
            </a:lvl4pPr>
            <a:lvl5pPr>
              <a:spcBef>
                <a:spcPts val="0"/>
              </a:spcBef>
              <a:defRPr sz="1800"/>
            </a:lvl5pPr>
            <a:lvl6pPr>
              <a:spcBef>
                <a:spcPts val="0"/>
              </a:spcBef>
              <a:defRPr sz="1800"/>
            </a:lvl6pPr>
            <a:lvl7pPr>
              <a:spcBef>
                <a:spcPts val="0"/>
              </a:spcBef>
              <a:defRPr sz="1800"/>
            </a:lvl7pPr>
            <a:lvl8pPr>
              <a:spcBef>
                <a:spcPts val="0"/>
              </a:spcBef>
              <a:defRPr sz="1800"/>
            </a:lvl8pPr>
            <a:lvl9pPr>
              <a:spcBef>
                <a:spcPts val="0"/>
              </a:spcBef>
              <a:defRPr sz="1800"/>
            </a:lvl9pPr>
          </a:lstStyle>
          <a:p/>
        </p:txBody>
      </p:sp>
      <p:sp>
        <p:nvSpPr>
          <p:cNvPr id="30" name="Shape 30"/>
          <p:cNvSpPr txBox="1"/>
          <p:nvPr>
            <p:ph idx="2" type="body"/>
          </p:nvPr>
        </p:nvSpPr>
        <p:spPr>
          <a:xfrm>
            <a:off x="4648200" y="1244242"/>
            <a:ext cx="4038599" cy="3630300"/>
          </a:xfrm>
          <a:prstGeom prst="rect">
            <a:avLst/>
          </a:prstGeom>
        </p:spPr>
        <p:txBody>
          <a:bodyPr anchorCtr="0" anchor="t" bIns="91425" lIns="91425" rIns="91425" tIns="91425"/>
          <a:lstStyle>
            <a:lvl1pPr>
              <a:spcBef>
                <a:spcPts val="0"/>
              </a:spcBef>
              <a:defRPr sz="2800"/>
            </a:lvl1pPr>
            <a:lvl2pPr>
              <a:spcBef>
                <a:spcPts val="0"/>
              </a:spcBef>
              <a:defRPr sz="2400"/>
            </a:lvl2pPr>
            <a:lvl3pPr>
              <a:spcBef>
                <a:spcPts val="0"/>
              </a:spcBef>
              <a:defRPr sz="2000"/>
            </a:lvl3pPr>
            <a:lvl4pPr>
              <a:spcBef>
                <a:spcPts val="0"/>
              </a:spcBef>
              <a:defRPr sz="1800"/>
            </a:lvl4pPr>
            <a:lvl5pPr>
              <a:spcBef>
                <a:spcPts val="0"/>
              </a:spcBef>
              <a:defRPr sz="1800"/>
            </a:lvl5pPr>
            <a:lvl6pPr>
              <a:spcBef>
                <a:spcPts val="0"/>
              </a:spcBef>
              <a:defRPr sz="1800"/>
            </a:lvl6pPr>
            <a:lvl7pPr>
              <a:spcBef>
                <a:spcPts val="0"/>
              </a:spcBef>
              <a:defRPr sz="1800"/>
            </a:lvl7pPr>
            <a:lvl8pPr>
              <a:spcBef>
                <a:spcPts val="0"/>
              </a:spcBef>
              <a:defRPr sz="1800"/>
            </a:lvl8pPr>
            <a:lvl9pPr>
              <a:spcBef>
                <a:spcPts val="0"/>
              </a:spcBef>
              <a:defRPr sz="1800"/>
            </a:lvl9pPr>
          </a:lstStyle>
          <a:p/>
        </p:txBody>
      </p:sp>
      <p:sp>
        <p:nvSpPr>
          <p:cNvPr id="31" name="Shape 31"/>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2" name="Shape 32"/>
        <p:cNvGrpSpPr/>
        <p:nvPr/>
      </p:nvGrpSpPr>
      <p:grpSpPr>
        <a:xfrm>
          <a:off x="0" y="0"/>
          <a:ext cx="0" cy="0"/>
          <a:chOff x="0" y="0"/>
          <a:chExt cx="0" cy="0"/>
        </a:xfrm>
      </p:grpSpPr>
      <p:sp>
        <p:nvSpPr>
          <p:cNvPr id="33" name="Shape 33"/>
          <p:cNvSpPr/>
          <p:nvPr/>
        </p:nvSpPr>
        <p:spPr>
          <a:xfrm flipH="1" rot="10800000">
            <a:off x="-348182" y="-16424"/>
            <a:ext cx="1723519" cy="5159924"/>
          </a:xfrm>
          <a:custGeom>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r="100%" t="100%"/>
            </a:path>
            <a:tileRect b="-100%" l="-100%"/>
          </a:gradFill>
          <a:ln>
            <a:noFill/>
          </a:ln>
        </p:spPr>
        <p:txBody>
          <a:bodyPr anchorCtr="0" anchor="ctr" bIns="45700" lIns="91425" rIns="91425" tIns="45700">
            <a:noAutofit/>
          </a:bodyPr>
          <a:lstStyle/>
          <a:p>
            <a:pPr>
              <a:spcBef>
                <a:spcPts val="0"/>
              </a:spcBef>
              <a:buNone/>
            </a:pPr>
            <a:r>
              <a:t/>
            </a:r>
            <a:endParaRPr/>
          </a:p>
        </p:txBody>
      </p:sp>
      <p:sp>
        <p:nvSpPr>
          <p:cNvPr id="34" name="Shape 34"/>
          <p:cNvSpPr/>
          <p:nvPr/>
        </p:nvSpPr>
        <p:spPr>
          <a:xfrm flipH="1" rot="10800000">
            <a:off x="-1118653" y="774"/>
            <a:ext cx="3100650" cy="5142725"/>
          </a:xfrm>
          <a:custGeom>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r="100%" t="100%"/>
            </a:path>
            <a:tileRect b="-100%" l="-100%"/>
          </a:gradFill>
          <a:ln>
            <a:noFill/>
          </a:ln>
        </p:spPr>
        <p:txBody>
          <a:bodyPr anchorCtr="0" anchor="ctr" bIns="45700" lIns="91425" rIns="91425" tIns="45700">
            <a:noAutofit/>
          </a:bodyPr>
          <a:lstStyle/>
          <a:p>
            <a:pPr>
              <a:spcBef>
                <a:spcPts val="0"/>
              </a:spcBef>
              <a:buNone/>
            </a:pPr>
            <a:r>
              <a:t/>
            </a:r>
            <a:endParaRPr/>
          </a:p>
        </p:txBody>
      </p:sp>
      <p:sp>
        <p:nvSpPr>
          <p:cNvPr id="35" name="Shape 35"/>
          <p:cNvSpPr/>
          <p:nvPr/>
        </p:nvSpPr>
        <p:spPr>
          <a:xfrm rot="10800000">
            <a:off x="8088846" y="-9550"/>
            <a:ext cx="1100667" cy="5153050"/>
          </a:xfrm>
          <a:custGeom>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000" scaled="0"/>
          </a:gradFill>
          <a:ln>
            <a:noFill/>
          </a:ln>
        </p:spPr>
        <p:txBody>
          <a:bodyPr anchorCtr="0" anchor="ctr" bIns="45700" lIns="91425" rIns="91425" tIns="45700">
            <a:noAutofit/>
          </a:bodyPr>
          <a:lstStyle/>
          <a:p>
            <a:pPr>
              <a:spcBef>
                <a:spcPts val="0"/>
              </a:spcBef>
              <a:buNone/>
            </a:pPr>
            <a:r>
              <a:t/>
            </a:r>
            <a:endParaRPr/>
          </a:p>
        </p:txBody>
      </p:sp>
      <p:sp>
        <p:nvSpPr>
          <p:cNvPr id="36" name="Shape 36"/>
          <p:cNvSpPr txBox="1"/>
          <p:nvPr>
            <p:ph type="title"/>
          </p:nvPr>
        </p:nvSpPr>
        <p:spPr>
          <a:xfrm>
            <a:off x="457200" y="205978"/>
            <a:ext cx="8229600" cy="9942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37" name="Shape 37"/>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38" name="Shape 38"/>
        <p:cNvGrpSpPr/>
        <p:nvPr/>
      </p:nvGrpSpPr>
      <p:grpSpPr>
        <a:xfrm>
          <a:off x="0" y="0"/>
          <a:ext cx="0" cy="0"/>
          <a:chOff x="0" y="0"/>
          <a:chExt cx="0" cy="0"/>
        </a:xfrm>
      </p:grpSpPr>
      <p:grpSp>
        <p:nvGrpSpPr>
          <p:cNvPr id="39" name="Shape 39"/>
          <p:cNvGrpSpPr/>
          <p:nvPr/>
        </p:nvGrpSpPr>
        <p:grpSpPr>
          <a:xfrm>
            <a:off x="-6264" y="3700039"/>
            <a:ext cx="9150267" cy="2325488"/>
            <a:chOff x="-6264" y="4933386"/>
            <a:chExt cx="9150267" cy="3100650"/>
          </a:xfrm>
        </p:grpSpPr>
        <p:sp>
          <p:nvSpPr>
            <p:cNvPr id="40" name="Shape 40"/>
            <p:cNvSpPr/>
            <p:nvPr/>
          </p:nvSpPr>
          <p:spPr>
            <a:xfrm>
              <a:off x="-7" y="5537200"/>
              <a:ext cx="9144008" cy="1574769"/>
            </a:xfrm>
            <a:custGeom>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rIns="91425" tIns="45700">
              <a:noAutofit/>
            </a:bodyPr>
            <a:lstStyle/>
            <a:p>
              <a:pPr>
                <a:spcBef>
                  <a:spcPts val="0"/>
                </a:spcBef>
                <a:buNone/>
              </a:pPr>
              <a:r>
                <a:t/>
              </a:r>
              <a:endParaRPr/>
            </a:p>
          </p:txBody>
        </p:sp>
        <p:sp>
          <p:nvSpPr>
            <p:cNvPr id="41" name="Shape 41"/>
            <p:cNvSpPr/>
            <p:nvPr/>
          </p:nvSpPr>
          <p:spPr>
            <a:xfrm flipH="1" rot="5400000">
              <a:off x="3018543" y="1908578"/>
              <a:ext cx="3100650" cy="9150266"/>
            </a:xfrm>
            <a:custGeom>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r="100%" t="100%"/>
              </a:path>
              <a:tileRect b="-100%" l="-100%"/>
            </a:gradFill>
            <a:ln>
              <a:noFill/>
            </a:ln>
          </p:spPr>
          <p:txBody>
            <a:bodyPr anchorCtr="0" anchor="ctr" bIns="45700" lIns="91425" rIns="91425" tIns="45700">
              <a:noAutofit/>
            </a:bodyPr>
            <a:lstStyle/>
            <a:p>
              <a:pPr>
                <a:spcBef>
                  <a:spcPts val="0"/>
                </a:spcBef>
                <a:buNone/>
              </a:pPr>
              <a:r>
                <a:t/>
              </a:r>
              <a:endParaRPr/>
            </a:p>
          </p:txBody>
        </p:sp>
        <p:sp>
          <p:nvSpPr>
            <p:cNvPr id="42" name="Shape 42"/>
            <p:cNvSpPr/>
            <p:nvPr/>
          </p:nvSpPr>
          <p:spPr>
            <a:xfrm>
              <a:off x="-7" y="5740400"/>
              <a:ext cx="9144010" cy="1574769"/>
            </a:xfrm>
            <a:custGeom>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rIns="91425" tIns="45700">
              <a:noAutofit/>
            </a:bodyPr>
            <a:lstStyle/>
            <a:p>
              <a:pPr>
                <a:spcBef>
                  <a:spcPts val="0"/>
                </a:spcBef>
                <a:buNone/>
              </a:pPr>
              <a:r>
                <a:t/>
              </a:r>
              <a:endParaRPr/>
            </a:p>
          </p:txBody>
        </p:sp>
      </p:grpSp>
      <p:sp>
        <p:nvSpPr>
          <p:cNvPr id="43" name="Shape 43"/>
          <p:cNvSpPr txBox="1"/>
          <p:nvPr>
            <p:ph idx="1" type="body"/>
          </p:nvPr>
        </p:nvSpPr>
        <p:spPr>
          <a:xfrm>
            <a:off x="1792288" y="4025503"/>
            <a:ext cx="5486399" cy="603599"/>
          </a:xfrm>
          <a:prstGeom prst="rect">
            <a:avLst/>
          </a:prstGeom>
        </p:spPr>
        <p:txBody>
          <a:bodyPr anchorCtr="0" anchor="ctr" bIns="91425" lIns="91425" rIns="91425" tIns="91425"/>
          <a:lstStyle>
            <a:lvl1pPr algn="ctr">
              <a:spcBef>
                <a:spcPts val="0"/>
              </a:spcBef>
              <a:buSzPct val="100000"/>
              <a:buNone/>
              <a:defRPr sz="2400"/>
            </a:lvl1pPr>
          </a:lstStyle>
          <a:p/>
        </p:txBody>
      </p:sp>
      <p:sp>
        <p:nvSpPr>
          <p:cNvPr id="44" name="Shape 44"/>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5" name="Shape 45"/>
        <p:cNvGrpSpPr/>
        <p:nvPr/>
      </p:nvGrpSpPr>
      <p:grpSpPr>
        <a:xfrm>
          <a:off x="0" y="0"/>
          <a:ext cx="0" cy="0"/>
          <a:chOff x="0" y="0"/>
          <a:chExt cx="0" cy="0"/>
        </a:xfrm>
      </p:grpSpPr>
      <p:sp>
        <p:nvSpPr>
          <p:cNvPr id="46" name="Shape 46"/>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chemeClr val="lt2"/>
            </a:gs>
            <a:gs pos="100000">
              <a:schemeClr val="accent1"/>
            </a:gs>
          </a:gsLst>
          <a:path path="circle">
            <a:fillToRect b="50%" l="50%" r="50%" t="50%"/>
          </a:path>
          <a:tileRect/>
        </a:grad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05978"/>
            <a:ext cx="8229600" cy="994200"/>
          </a:xfrm>
          <a:prstGeom prst="rect">
            <a:avLst/>
          </a:prstGeom>
          <a:noFill/>
          <a:ln>
            <a:noFill/>
          </a:ln>
        </p:spPr>
        <p:txBody>
          <a:bodyPr anchorCtr="0" anchor="b" bIns="91425" lIns="91425" rIns="91425" tIns="91425"/>
          <a:lstStyle>
            <a:lvl1pPr>
              <a:spcBef>
                <a:spcPts val="0"/>
              </a:spcBef>
              <a:buClr>
                <a:srgbClr val="00387E"/>
              </a:buClr>
              <a:buSzPct val="100000"/>
              <a:buFont typeface="Trebuchet MS"/>
              <a:buNone/>
              <a:defRPr b="1" sz="4000">
                <a:solidFill>
                  <a:srgbClr val="00387E"/>
                </a:solidFill>
                <a:latin typeface="Trebuchet MS"/>
                <a:ea typeface="Trebuchet MS"/>
                <a:cs typeface="Trebuchet MS"/>
                <a:sym typeface="Trebuchet MS"/>
              </a:defRPr>
            </a:lvl1pPr>
            <a:lvl2pPr>
              <a:spcBef>
                <a:spcPts val="0"/>
              </a:spcBef>
              <a:buClr>
                <a:srgbClr val="00387E"/>
              </a:buClr>
              <a:buSzPct val="100000"/>
              <a:buFont typeface="Trebuchet MS"/>
              <a:buNone/>
              <a:defRPr b="1" sz="4000">
                <a:solidFill>
                  <a:srgbClr val="00387E"/>
                </a:solidFill>
                <a:latin typeface="Trebuchet MS"/>
                <a:ea typeface="Trebuchet MS"/>
                <a:cs typeface="Trebuchet MS"/>
                <a:sym typeface="Trebuchet MS"/>
              </a:defRPr>
            </a:lvl2pPr>
            <a:lvl3pPr>
              <a:spcBef>
                <a:spcPts val="0"/>
              </a:spcBef>
              <a:buClr>
                <a:srgbClr val="00387E"/>
              </a:buClr>
              <a:buSzPct val="100000"/>
              <a:buFont typeface="Trebuchet MS"/>
              <a:buNone/>
              <a:defRPr b="1" sz="4000">
                <a:solidFill>
                  <a:srgbClr val="00387E"/>
                </a:solidFill>
                <a:latin typeface="Trebuchet MS"/>
                <a:ea typeface="Trebuchet MS"/>
                <a:cs typeface="Trebuchet MS"/>
                <a:sym typeface="Trebuchet MS"/>
              </a:defRPr>
            </a:lvl3pPr>
            <a:lvl4pPr>
              <a:spcBef>
                <a:spcPts val="0"/>
              </a:spcBef>
              <a:buClr>
                <a:srgbClr val="00387E"/>
              </a:buClr>
              <a:buSzPct val="100000"/>
              <a:buFont typeface="Trebuchet MS"/>
              <a:buNone/>
              <a:defRPr b="1" sz="4000">
                <a:solidFill>
                  <a:srgbClr val="00387E"/>
                </a:solidFill>
                <a:latin typeface="Trebuchet MS"/>
                <a:ea typeface="Trebuchet MS"/>
                <a:cs typeface="Trebuchet MS"/>
                <a:sym typeface="Trebuchet MS"/>
              </a:defRPr>
            </a:lvl4pPr>
            <a:lvl5pPr>
              <a:spcBef>
                <a:spcPts val="0"/>
              </a:spcBef>
              <a:buClr>
                <a:srgbClr val="00387E"/>
              </a:buClr>
              <a:buSzPct val="100000"/>
              <a:buFont typeface="Trebuchet MS"/>
              <a:buNone/>
              <a:defRPr b="1" sz="4000">
                <a:solidFill>
                  <a:srgbClr val="00387E"/>
                </a:solidFill>
                <a:latin typeface="Trebuchet MS"/>
                <a:ea typeface="Trebuchet MS"/>
                <a:cs typeface="Trebuchet MS"/>
                <a:sym typeface="Trebuchet MS"/>
              </a:defRPr>
            </a:lvl5pPr>
            <a:lvl6pPr>
              <a:spcBef>
                <a:spcPts val="0"/>
              </a:spcBef>
              <a:buClr>
                <a:srgbClr val="00387E"/>
              </a:buClr>
              <a:buSzPct val="100000"/>
              <a:buFont typeface="Trebuchet MS"/>
              <a:buNone/>
              <a:defRPr b="1" sz="4000">
                <a:solidFill>
                  <a:srgbClr val="00387E"/>
                </a:solidFill>
                <a:latin typeface="Trebuchet MS"/>
                <a:ea typeface="Trebuchet MS"/>
                <a:cs typeface="Trebuchet MS"/>
                <a:sym typeface="Trebuchet MS"/>
              </a:defRPr>
            </a:lvl6pPr>
            <a:lvl7pPr>
              <a:spcBef>
                <a:spcPts val="0"/>
              </a:spcBef>
              <a:buClr>
                <a:srgbClr val="00387E"/>
              </a:buClr>
              <a:buSzPct val="100000"/>
              <a:buFont typeface="Trebuchet MS"/>
              <a:buNone/>
              <a:defRPr b="1" sz="4000">
                <a:solidFill>
                  <a:srgbClr val="00387E"/>
                </a:solidFill>
                <a:latin typeface="Trebuchet MS"/>
                <a:ea typeface="Trebuchet MS"/>
                <a:cs typeface="Trebuchet MS"/>
                <a:sym typeface="Trebuchet MS"/>
              </a:defRPr>
            </a:lvl7pPr>
            <a:lvl8pPr>
              <a:spcBef>
                <a:spcPts val="0"/>
              </a:spcBef>
              <a:buClr>
                <a:srgbClr val="00387E"/>
              </a:buClr>
              <a:buSzPct val="100000"/>
              <a:buFont typeface="Trebuchet MS"/>
              <a:buNone/>
              <a:defRPr b="1" sz="4000">
                <a:solidFill>
                  <a:srgbClr val="00387E"/>
                </a:solidFill>
                <a:latin typeface="Trebuchet MS"/>
                <a:ea typeface="Trebuchet MS"/>
                <a:cs typeface="Trebuchet MS"/>
                <a:sym typeface="Trebuchet MS"/>
              </a:defRPr>
            </a:lvl8pPr>
            <a:lvl9pPr>
              <a:spcBef>
                <a:spcPts val="0"/>
              </a:spcBef>
              <a:buClr>
                <a:srgbClr val="00387E"/>
              </a:buClr>
              <a:buSzPct val="100000"/>
              <a:buFont typeface="Trebuchet MS"/>
              <a:buNone/>
              <a:defRPr b="1" sz="4000">
                <a:solidFill>
                  <a:srgbClr val="00387E"/>
                </a:solidFill>
                <a:latin typeface="Trebuchet MS"/>
                <a:ea typeface="Trebuchet MS"/>
                <a:cs typeface="Trebuchet MS"/>
                <a:sym typeface="Trebuchet MS"/>
              </a:defRPr>
            </a:lvl9pPr>
          </a:lstStyle>
          <a:p/>
        </p:txBody>
      </p:sp>
      <p:sp>
        <p:nvSpPr>
          <p:cNvPr id="6" name="Shape 6"/>
          <p:cNvSpPr txBox="1"/>
          <p:nvPr>
            <p:ph idx="1" type="body"/>
          </p:nvPr>
        </p:nvSpPr>
        <p:spPr>
          <a:xfrm>
            <a:off x="457200" y="1295400"/>
            <a:ext cx="8229600" cy="3394500"/>
          </a:xfrm>
          <a:prstGeom prst="rect">
            <a:avLst/>
          </a:prstGeom>
          <a:noFill/>
          <a:ln>
            <a:noFill/>
          </a:ln>
        </p:spPr>
        <p:txBody>
          <a:bodyPr anchorCtr="0" anchor="t" bIns="91425" lIns="91425" rIns="91425" tIns="91425"/>
          <a:lstStyle>
            <a:lvl1pPr>
              <a:spcBef>
                <a:spcPts val="0"/>
              </a:spcBef>
              <a:buClr>
                <a:schemeClr val="dk2"/>
              </a:buClr>
              <a:buSzPct val="100000"/>
              <a:buFont typeface="Trebuchet MS"/>
              <a:defRPr sz="3200">
                <a:solidFill>
                  <a:schemeClr val="dk2"/>
                </a:solidFill>
                <a:latin typeface="Trebuchet MS"/>
                <a:ea typeface="Trebuchet MS"/>
                <a:cs typeface="Trebuchet MS"/>
                <a:sym typeface="Trebuchet MS"/>
              </a:defRPr>
            </a:lvl1pPr>
            <a:lvl2pPr>
              <a:spcBef>
                <a:spcPts val="560"/>
              </a:spcBef>
              <a:buClr>
                <a:schemeClr val="dk2"/>
              </a:buClr>
              <a:buSzPct val="100000"/>
              <a:buFont typeface="Trebuchet MS"/>
              <a:defRPr sz="2800">
                <a:solidFill>
                  <a:schemeClr val="dk2"/>
                </a:solidFill>
                <a:latin typeface="Trebuchet MS"/>
                <a:ea typeface="Trebuchet MS"/>
                <a:cs typeface="Trebuchet MS"/>
                <a:sym typeface="Trebuchet MS"/>
              </a:defRPr>
            </a:lvl2pPr>
            <a:lvl3pPr>
              <a:spcBef>
                <a:spcPts val="480"/>
              </a:spcBef>
              <a:buClr>
                <a:schemeClr val="dk2"/>
              </a:buClr>
              <a:buSzPct val="100000"/>
              <a:buFont typeface="Trebuchet MS"/>
              <a:defRPr sz="2400">
                <a:solidFill>
                  <a:schemeClr val="dk2"/>
                </a:solidFill>
                <a:latin typeface="Trebuchet MS"/>
                <a:ea typeface="Trebuchet MS"/>
                <a:cs typeface="Trebuchet MS"/>
                <a:sym typeface="Trebuchet MS"/>
              </a:defRPr>
            </a:lvl3pPr>
            <a:lvl4pPr>
              <a:spcBef>
                <a:spcPts val="400"/>
              </a:spcBef>
              <a:buClr>
                <a:schemeClr val="dk2"/>
              </a:buClr>
              <a:buSzPct val="100000"/>
              <a:buFont typeface="Trebuchet MS"/>
              <a:defRPr sz="2000">
                <a:solidFill>
                  <a:schemeClr val="dk2"/>
                </a:solidFill>
                <a:latin typeface="Trebuchet MS"/>
                <a:ea typeface="Trebuchet MS"/>
                <a:cs typeface="Trebuchet MS"/>
                <a:sym typeface="Trebuchet MS"/>
              </a:defRPr>
            </a:lvl4pPr>
            <a:lvl5pPr>
              <a:spcBef>
                <a:spcPts val="400"/>
              </a:spcBef>
              <a:buClr>
                <a:schemeClr val="dk2"/>
              </a:buClr>
              <a:buSzPct val="100000"/>
              <a:buFont typeface="Trebuchet MS"/>
              <a:defRPr sz="2000">
                <a:solidFill>
                  <a:schemeClr val="dk2"/>
                </a:solidFill>
                <a:latin typeface="Trebuchet MS"/>
                <a:ea typeface="Trebuchet MS"/>
                <a:cs typeface="Trebuchet MS"/>
                <a:sym typeface="Trebuchet MS"/>
              </a:defRPr>
            </a:lvl5pPr>
            <a:lvl6pPr>
              <a:spcBef>
                <a:spcPts val="400"/>
              </a:spcBef>
              <a:buClr>
                <a:schemeClr val="dk2"/>
              </a:buClr>
              <a:buSzPct val="100000"/>
              <a:buFont typeface="Trebuchet MS"/>
              <a:defRPr sz="2000">
                <a:solidFill>
                  <a:schemeClr val="dk2"/>
                </a:solidFill>
                <a:latin typeface="Trebuchet MS"/>
                <a:ea typeface="Trebuchet MS"/>
                <a:cs typeface="Trebuchet MS"/>
                <a:sym typeface="Trebuchet MS"/>
              </a:defRPr>
            </a:lvl6pPr>
            <a:lvl7pPr>
              <a:spcBef>
                <a:spcPts val="400"/>
              </a:spcBef>
              <a:buClr>
                <a:schemeClr val="dk2"/>
              </a:buClr>
              <a:buSzPct val="100000"/>
              <a:buFont typeface="Trebuchet MS"/>
              <a:defRPr sz="2000">
                <a:solidFill>
                  <a:schemeClr val="dk2"/>
                </a:solidFill>
                <a:latin typeface="Trebuchet MS"/>
                <a:ea typeface="Trebuchet MS"/>
                <a:cs typeface="Trebuchet MS"/>
                <a:sym typeface="Trebuchet MS"/>
              </a:defRPr>
            </a:lvl7pPr>
            <a:lvl8pPr>
              <a:spcBef>
                <a:spcPts val="400"/>
              </a:spcBef>
              <a:buClr>
                <a:schemeClr val="dk2"/>
              </a:buClr>
              <a:buSzPct val="100000"/>
              <a:buFont typeface="Trebuchet MS"/>
              <a:defRPr sz="2000">
                <a:solidFill>
                  <a:schemeClr val="dk2"/>
                </a:solidFill>
                <a:latin typeface="Trebuchet MS"/>
                <a:ea typeface="Trebuchet MS"/>
                <a:cs typeface="Trebuchet MS"/>
                <a:sym typeface="Trebuchet MS"/>
              </a:defRPr>
            </a:lvl8pPr>
            <a:lvl9pPr>
              <a:spcBef>
                <a:spcPts val="400"/>
              </a:spcBef>
              <a:buClr>
                <a:schemeClr val="dk2"/>
              </a:buClr>
              <a:buSzPct val="100000"/>
              <a:buFont typeface="Trebuchet MS"/>
              <a:defRPr sz="2000">
                <a:solidFill>
                  <a:schemeClr val="dk2"/>
                </a:solidFill>
                <a:latin typeface="Trebuchet MS"/>
                <a:ea typeface="Trebuchet MS"/>
                <a:cs typeface="Trebuchet MS"/>
                <a:sym typeface="Trebuchet MS"/>
              </a:defRPr>
            </a:lvl9pPr>
          </a:lstStyle>
          <a:p/>
        </p:txBody>
      </p:sp>
      <p:sp>
        <p:nvSpPr>
          <p:cNvPr id="7" name="Shape 7"/>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p>
            <a:pPr algn="r">
              <a:spcBef>
                <a:spcPts val="0"/>
              </a:spcBef>
              <a:buNone/>
            </a:pPr>
            <a:fld id="{00000000-1234-1234-1234-123412341234}" type="slidenum">
              <a:rPr lang="en" sz="1300">
                <a:solidFill>
                  <a:schemeClr val="lt2"/>
                </a:solidFill>
                <a:latin typeface="Trebuchet MS"/>
                <a:ea typeface="Trebuchet MS"/>
                <a:cs typeface="Trebuchet MS"/>
                <a:sym typeface="Trebuchet MS"/>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0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0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6.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0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2.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0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6.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0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8.png"/><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1.png"/><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4.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5.png"/><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70.png"/><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0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7.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0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00.png"/><Relationship Id="rId4" Type="http://schemas.openxmlformats.org/officeDocument/2006/relationships/hyperlink" Target="http://www.cs.ucy.ac.cy/courses/EPL324/tutorials/Wireshark_IP_SOLUTION_V6.0.pdf" TargetMode="External"/><Relationship Id="rId5" Type="http://schemas.openxmlformats.org/officeDocument/2006/relationships/hyperlink" Target="https://ncwebster.wordpress.com/wireshark-lab-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04.png"/><Relationship Id="rId4" Type="http://schemas.openxmlformats.org/officeDocument/2006/relationships/image" Target="../media/image0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 name="Shape 47"/>
        <p:cNvGrpSpPr/>
        <p:nvPr/>
      </p:nvGrpSpPr>
      <p:grpSpPr>
        <a:xfrm>
          <a:off x="0" y="0"/>
          <a:ext cx="0" cy="0"/>
          <a:chOff x="0" y="0"/>
          <a:chExt cx="0" cy="0"/>
        </a:xfrm>
      </p:grpSpPr>
      <p:sp>
        <p:nvSpPr>
          <p:cNvPr id="48" name="Shape 48"/>
          <p:cNvSpPr txBox="1"/>
          <p:nvPr>
            <p:ph type="ctrTitle"/>
          </p:nvPr>
        </p:nvSpPr>
        <p:spPr>
          <a:xfrm>
            <a:off x="1082040" y="1242060"/>
            <a:ext cx="7050900" cy="1102500"/>
          </a:xfrm>
          <a:prstGeom prst="rect">
            <a:avLst/>
          </a:prstGeom>
        </p:spPr>
        <p:txBody>
          <a:bodyPr anchorCtr="0" anchor="b" bIns="91425" lIns="91425" rIns="91425" tIns="91425">
            <a:noAutofit/>
          </a:bodyPr>
          <a:lstStyle/>
          <a:p>
            <a:pPr>
              <a:spcBef>
                <a:spcPts val="0"/>
              </a:spcBef>
              <a:buNone/>
            </a:pPr>
            <a:r>
              <a:rPr lang="en"/>
              <a:t>Wireshark Day 1</a:t>
            </a:r>
          </a:p>
        </p:txBody>
      </p:sp>
      <p:sp>
        <p:nvSpPr>
          <p:cNvPr id="49" name="Shape 49"/>
          <p:cNvSpPr txBox="1"/>
          <p:nvPr>
            <p:ph idx="1" type="subTitle"/>
          </p:nvPr>
        </p:nvSpPr>
        <p:spPr>
          <a:xfrm>
            <a:off x="1082040" y="2423159"/>
            <a:ext cx="7035899" cy="694199"/>
          </a:xfrm>
          <a:prstGeom prst="rect">
            <a:avLst/>
          </a:prstGeom>
        </p:spPr>
        <p:txBody>
          <a:bodyPr anchorCtr="0" anchor="t" bIns="91425" lIns="91425" rIns="91425" tIns="91425">
            <a:noAutofit/>
          </a:bodyPr>
          <a:lstStyle/>
          <a:p>
            <a:pPr>
              <a:spcBef>
                <a:spcPts val="0"/>
              </a:spcBef>
              <a:buNone/>
            </a:pPr>
            <a:r>
              <a:rPr lang="en"/>
              <a:t>The Handsome Seastars</a:t>
            </a:r>
          </a:p>
        </p:txBody>
      </p:sp>
      <p:pic>
        <p:nvPicPr>
          <p:cNvPr id="50" name="Shape 50"/>
          <p:cNvPicPr preferRelativeResize="0"/>
          <p:nvPr/>
        </p:nvPicPr>
        <p:blipFill rotWithShape="1">
          <a:blip r:embed="rId3">
            <a:alphaModFix/>
          </a:blip>
          <a:srcRect b="22880" l="25062" r="25052" t="10297"/>
          <a:stretch/>
        </p:blipFill>
        <p:spPr>
          <a:xfrm>
            <a:off x="270700" y="1565425"/>
            <a:ext cx="2565875" cy="3436849"/>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txBox="1"/>
          <p:nvPr>
            <p:ph type="ctrTitle"/>
          </p:nvPr>
        </p:nvSpPr>
        <p:spPr>
          <a:xfrm>
            <a:off x="1074540" y="10"/>
            <a:ext cx="7050900" cy="1102500"/>
          </a:xfrm>
          <a:prstGeom prst="rect">
            <a:avLst/>
          </a:prstGeom>
        </p:spPr>
        <p:txBody>
          <a:bodyPr anchorCtr="0" anchor="b" bIns="91425" lIns="91425" rIns="91425" tIns="91425">
            <a:noAutofit/>
          </a:bodyPr>
          <a:lstStyle/>
          <a:p>
            <a:pPr algn="ctr">
              <a:spcBef>
                <a:spcPts val="0"/>
              </a:spcBef>
              <a:buNone/>
            </a:pPr>
            <a:r>
              <a:rPr lang="en"/>
              <a:t>HTTP Extended</a:t>
            </a:r>
          </a:p>
        </p:txBody>
      </p:sp>
      <p:sp>
        <p:nvSpPr>
          <p:cNvPr id="120" name="Shape 120"/>
          <p:cNvSpPr txBox="1"/>
          <p:nvPr>
            <p:ph idx="1" type="subTitle"/>
          </p:nvPr>
        </p:nvSpPr>
        <p:spPr>
          <a:xfrm>
            <a:off x="1082050" y="1102469"/>
            <a:ext cx="7035899" cy="4041000"/>
          </a:xfrm>
          <a:prstGeom prst="rect">
            <a:avLst/>
          </a:prstGeom>
        </p:spPr>
        <p:txBody>
          <a:bodyPr anchorCtr="0" anchor="t" bIns="91425" lIns="91425" rIns="91425" tIns="91425">
            <a:noAutofit/>
          </a:bodyPr>
          <a:lstStyle/>
          <a:p>
            <a:pPr algn="l">
              <a:spcBef>
                <a:spcPts val="0"/>
              </a:spcBef>
              <a:buNone/>
            </a:pPr>
            <a:r>
              <a:rPr lang="en"/>
              <a:t>In addition, the first server response includes the </a:t>
            </a:r>
            <a:r>
              <a:rPr i="1" lang="en"/>
              <a:t>full</a:t>
            </a:r>
            <a:r>
              <a:rPr lang="en"/>
              <a:t> contents of the web page, as can be seen below</a:t>
            </a:r>
          </a:p>
        </p:txBody>
      </p:sp>
      <p:pic>
        <p:nvPicPr>
          <p:cNvPr id="121" name="Shape 121"/>
          <p:cNvPicPr preferRelativeResize="0"/>
          <p:nvPr/>
        </p:nvPicPr>
        <p:blipFill rotWithShape="1">
          <a:blip r:embed="rId3">
            <a:alphaModFix/>
          </a:blip>
          <a:srcRect b="36168" l="0" r="44803" t="37623"/>
          <a:stretch/>
        </p:blipFill>
        <p:spPr>
          <a:xfrm>
            <a:off x="0" y="2338950"/>
            <a:ext cx="9144000" cy="2440974"/>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type="ctrTitle"/>
          </p:nvPr>
        </p:nvSpPr>
        <p:spPr>
          <a:xfrm>
            <a:off x="1074540" y="10"/>
            <a:ext cx="7050900" cy="1102500"/>
          </a:xfrm>
          <a:prstGeom prst="rect">
            <a:avLst/>
          </a:prstGeom>
        </p:spPr>
        <p:txBody>
          <a:bodyPr anchorCtr="0" anchor="b" bIns="91425" lIns="91425" rIns="91425" tIns="91425">
            <a:noAutofit/>
          </a:bodyPr>
          <a:lstStyle/>
          <a:p>
            <a:pPr algn="ctr">
              <a:spcBef>
                <a:spcPts val="0"/>
              </a:spcBef>
              <a:buNone/>
            </a:pPr>
            <a:r>
              <a:rPr lang="en"/>
              <a:t>HTTP Extended</a:t>
            </a:r>
          </a:p>
        </p:txBody>
      </p:sp>
      <p:sp>
        <p:nvSpPr>
          <p:cNvPr id="127" name="Shape 127"/>
          <p:cNvSpPr txBox="1"/>
          <p:nvPr>
            <p:ph idx="1" type="subTitle"/>
          </p:nvPr>
        </p:nvSpPr>
        <p:spPr>
          <a:xfrm>
            <a:off x="1082050" y="1102499"/>
            <a:ext cx="7035899" cy="4041000"/>
          </a:xfrm>
          <a:prstGeom prst="rect">
            <a:avLst/>
          </a:prstGeom>
        </p:spPr>
        <p:txBody>
          <a:bodyPr anchorCtr="0" anchor="t" bIns="91425" lIns="91425" rIns="91425" tIns="91425">
            <a:noAutofit/>
          </a:bodyPr>
          <a:lstStyle/>
          <a:p>
            <a:pPr algn="l">
              <a:spcBef>
                <a:spcPts val="0"/>
              </a:spcBef>
              <a:buNone/>
            </a:pPr>
            <a:r>
              <a:rPr lang="en"/>
              <a:t>However, the second response does not contain the file, and instead returned a service code 304 with the note ‘Not Modified’</a:t>
            </a:r>
          </a:p>
        </p:txBody>
      </p:sp>
      <p:pic>
        <p:nvPicPr>
          <p:cNvPr id="128" name="Shape 128"/>
          <p:cNvPicPr preferRelativeResize="0"/>
          <p:nvPr/>
        </p:nvPicPr>
        <p:blipFill rotWithShape="1">
          <a:blip r:embed="rId3">
            <a:alphaModFix/>
          </a:blip>
          <a:srcRect b="34346" l="0" r="72664" t="35700"/>
          <a:stretch/>
        </p:blipFill>
        <p:spPr>
          <a:xfrm>
            <a:off x="2348600" y="2369600"/>
            <a:ext cx="4502793" cy="2773900"/>
          </a:xfrm>
          <a:prstGeom prst="rect">
            <a:avLst/>
          </a:prstGeom>
          <a:noFill/>
          <a:ln>
            <a:noFill/>
          </a:ln>
        </p:spPr>
      </p:pic>
      <p:sp>
        <p:nvSpPr>
          <p:cNvPr id="129" name="Shape 129"/>
          <p:cNvSpPr/>
          <p:nvPr/>
        </p:nvSpPr>
        <p:spPr>
          <a:xfrm>
            <a:off x="3657125" y="2673325"/>
            <a:ext cx="1582499" cy="1818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ctrTitle"/>
          </p:nvPr>
        </p:nvSpPr>
        <p:spPr>
          <a:xfrm>
            <a:off x="1074540" y="10"/>
            <a:ext cx="7050900" cy="1102500"/>
          </a:xfrm>
          <a:prstGeom prst="rect">
            <a:avLst/>
          </a:prstGeom>
        </p:spPr>
        <p:txBody>
          <a:bodyPr anchorCtr="0" anchor="b" bIns="91425" lIns="91425" rIns="91425" tIns="91425">
            <a:noAutofit/>
          </a:bodyPr>
          <a:lstStyle/>
          <a:p>
            <a:pPr algn="ctr">
              <a:spcBef>
                <a:spcPts val="0"/>
              </a:spcBef>
              <a:buNone/>
            </a:pPr>
            <a:r>
              <a:rPr lang="en"/>
              <a:t>HTTP Extended</a:t>
            </a:r>
          </a:p>
        </p:txBody>
      </p:sp>
      <p:sp>
        <p:nvSpPr>
          <p:cNvPr id="135" name="Shape 135"/>
          <p:cNvSpPr txBox="1"/>
          <p:nvPr>
            <p:ph idx="1" type="subTitle"/>
          </p:nvPr>
        </p:nvSpPr>
        <p:spPr>
          <a:xfrm>
            <a:off x="1082050" y="1102469"/>
            <a:ext cx="7035899" cy="4041000"/>
          </a:xfrm>
          <a:prstGeom prst="rect">
            <a:avLst/>
          </a:prstGeom>
        </p:spPr>
        <p:txBody>
          <a:bodyPr anchorCtr="0" anchor="t" bIns="91425" lIns="91425" rIns="91425" tIns="91425">
            <a:noAutofit/>
          </a:bodyPr>
          <a:lstStyle/>
          <a:p>
            <a:pPr algn="l">
              <a:spcBef>
                <a:spcPts val="0"/>
              </a:spcBef>
              <a:buNone/>
            </a:pPr>
            <a:r>
              <a:rPr lang="en"/>
              <a:t>For a large page, we can see that my computer still only sends one GET request (packet # 17) and receives the status ‘200 OK’ from the server (packet #24)</a:t>
            </a:r>
          </a:p>
        </p:txBody>
      </p:sp>
      <p:pic>
        <p:nvPicPr>
          <p:cNvPr id="136" name="Shape 136"/>
          <p:cNvPicPr preferRelativeResize="0"/>
          <p:nvPr/>
        </p:nvPicPr>
        <p:blipFill rotWithShape="1">
          <a:blip r:embed="rId3">
            <a:alphaModFix/>
          </a:blip>
          <a:srcRect b="78579" l="1868" r="26560" t="13912"/>
          <a:stretch/>
        </p:blipFill>
        <p:spPr>
          <a:xfrm>
            <a:off x="0" y="3342279"/>
            <a:ext cx="9144000" cy="539370"/>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ctrTitle"/>
          </p:nvPr>
        </p:nvSpPr>
        <p:spPr>
          <a:xfrm>
            <a:off x="1074540" y="10"/>
            <a:ext cx="7050900" cy="1102500"/>
          </a:xfrm>
          <a:prstGeom prst="rect">
            <a:avLst/>
          </a:prstGeom>
        </p:spPr>
        <p:txBody>
          <a:bodyPr anchorCtr="0" anchor="b" bIns="91425" lIns="91425" rIns="91425" tIns="91425">
            <a:noAutofit/>
          </a:bodyPr>
          <a:lstStyle/>
          <a:p>
            <a:pPr algn="ctr">
              <a:spcBef>
                <a:spcPts val="0"/>
              </a:spcBef>
              <a:buNone/>
            </a:pPr>
            <a:r>
              <a:rPr lang="en"/>
              <a:t>HTTP Extended</a:t>
            </a:r>
          </a:p>
        </p:txBody>
      </p:sp>
      <p:sp>
        <p:nvSpPr>
          <p:cNvPr id="142" name="Shape 142"/>
          <p:cNvSpPr txBox="1"/>
          <p:nvPr>
            <p:ph idx="1" type="subTitle"/>
          </p:nvPr>
        </p:nvSpPr>
        <p:spPr>
          <a:xfrm>
            <a:off x="1082050" y="1102468"/>
            <a:ext cx="7035899" cy="4041000"/>
          </a:xfrm>
          <a:prstGeom prst="rect">
            <a:avLst/>
          </a:prstGeom>
        </p:spPr>
        <p:txBody>
          <a:bodyPr anchorCtr="0" anchor="t" bIns="91425" lIns="91425" rIns="91425" tIns="91425">
            <a:noAutofit/>
          </a:bodyPr>
          <a:lstStyle/>
          <a:p>
            <a:pPr algn="l">
              <a:spcBef>
                <a:spcPts val="0"/>
              </a:spcBef>
              <a:buNone/>
            </a:pPr>
            <a:r>
              <a:rPr lang="en"/>
              <a:t>But, in order to transfer this web page, the server needed to send four TCP segments</a:t>
            </a:r>
          </a:p>
        </p:txBody>
      </p:sp>
      <p:pic>
        <p:nvPicPr>
          <p:cNvPr id="143" name="Shape 143"/>
          <p:cNvPicPr preferRelativeResize="0"/>
          <p:nvPr/>
        </p:nvPicPr>
        <p:blipFill rotWithShape="1">
          <a:blip r:embed="rId3">
            <a:alphaModFix/>
          </a:blip>
          <a:srcRect b="37831" l="0" r="48194" t="40722"/>
          <a:stretch/>
        </p:blipFill>
        <p:spPr>
          <a:xfrm>
            <a:off x="0" y="2197934"/>
            <a:ext cx="9144000" cy="2128127"/>
          </a:xfrm>
          <a:prstGeom prst="rect">
            <a:avLst/>
          </a:prstGeom>
          <a:noFill/>
          <a:ln>
            <a:noFill/>
          </a:ln>
        </p:spPr>
      </p:pic>
      <p:sp>
        <p:nvSpPr>
          <p:cNvPr id="144" name="Shape 144"/>
          <p:cNvSpPr/>
          <p:nvPr/>
        </p:nvSpPr>
        <p:spPr>
          <a:xfrm>
            <a:off x="245950" y="2480850"/>
            <a:ext cx="2865899" cy="1818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ctrTitle"/>
          </p:nvPr>
        </p:nvSpPr>
        <p:spPr>
          <a:xfrm>
            <a:off x="1074540" y="10"/>
            <a:ext cx="7050900" cy="1102500"/>
          </a:xfrm>
          <a:prstGeom prst="rect">
            <a:avLst/>
          </a:prstGeom>
        </p:spPr>
        <p:txBody>
          <a:bodyPr anchorCtr="0" anchor="b" bIns="91425" lIns="91425" rIns="91425" tIns="91425">
            <a:noAutofit/>
          </a:bodyPr>
          <a:lstStyle/>
          <a:p>
            <a:pPr algn="ctr">
              <a:spcBef>
                <a:spcPts val="0"/>
              </a:spcBef>
              <a:buNone/>
            </a:pPr>
            <a:r>
              <a:rPr lang="en"/>
              <a:t>HTTP Extended</a:t>
            </a:r>
          </a:p>
        </p:txBody>
      </p:sp>
      <p:sp>
        <p:nvSpPr>
          <p:cNvPr id="150" name="Shape 150"/>
          <p:cNvSpPr txBox="1"/>
          <p:nvPr>
            <p:ph idx="1" type="subTitle"/>
          </p:nvPr>
        </p:nvSpPr>
        <p:spPr>
          <a:xfrm>
            <a:off x="1082050" y="1102469"/>
            <a:ext cx="7035899" cy="4041000"/>
          </a:xfrm>
          <a:prstGeom prst="rect">
            <a:avLst/>
          </a:prstGeom>
        </p:spPr>
        <p:txBody>
          <a:bodyPr anchorCtr="0" anchor="t" bIns="91425" lIns="91425" rIns="91425" tIns="91425">
            <a:noAutofit/>
          </a:bodyPr>
          <a:lstStyle/>
          <a:p>
            <a:pPr algn="l">
              <a:spcBef>
                <a:spcPts val="0"/>
              </a:spcBef>
              <a:buNone/>
            </a:pPr>
            <a:r>
              <a:rPr lang="en"/>
              <a:t>The next webpage contained two images. In order to display the page, my computer sent 4 GET requests to 128.119.245.12, 165.193.140.14, and 128.119.240.90. Two were sent to the last one, and investigation revealed that the image had been moved, and the packet redirected the computer to another address</a:t>
            </a:r>
          </a:p>
        </p:txBody>
      </p:sp>
      <p:pic>
        <p:nvPicPr>
          <p:cNvPr id="151" name="Shape 151"/>
          <p:cNvPicPr preferRelativeResize="0"/>
          <p:nvPr/>
        </p:nvPicPr>
        <p:blipFill rotWithShape="1">
          <a:blip r:embed="rId3">
            <a:alphaModFix/>
          </a:blip>
          <a:srcRect b="65058" l="1755" r="14632" t="13495"/>
          <a:stretch/>
        </p:blipFill>
        <p:spPr>
          <a:xfrm>
            <a:off x="0" y="3824930"/>
            <a:ext cx="9144000" cy="1318544"/>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x="0" y="0"/>
          <a:ext cx="0" cy="0"/>
          <a:chOff x="0" y="0"/>
          <a:chExt cx="0" cy="0"/>
        </a:xfrm>
      </p:grpSpPr>
      <p:sp>
        <p:nvSpPr>
          <p:cNvPr id="156" name="Shape 156"/>
          <p:cNvSpPr txBox="1"/>
          <p:nvPr>
            <p:ph type="ctrTitle"/>
          </p:nvPr>
        </p:nvSpPr>
        <p:spPr>
          <a:xfrm>
            <a:off x="1074540" y="10"/>
            <a:ext cx="7050900" cy="1102500"/>
          </a:xfrm>
          <a:prstGeom prst="rect">
            <a:avLst/>
          </a:prstGeom>
        </p:spPr>
        <p:txBody>
          <a:bodyPr anchorCtr="0" anchor="b" bIns="91425" lIns="91425" rIns="91425" tIns="91425">
            <a:noAutofit/>
          </a:bodyPr>
          <a:lstStyle/>
          <a:p>
            <a:pPr algn="ctr">
              <a:spcBef>
                <a:spcPts val="0"/>
              </a:spcBef>
              <a:buNone/>
            </a:pPr>
            <a:r>
              <a:rPr lang="en"/>
              <a:t>HTTP Extended</a:t>
            </a:r>
          </a:p>
        </p:txBody>
      </p:sp>
      <p:sp>
        <p:nvSpPr>
          <p:cNvPr id="157" name="Shape 157"/>
          <p:cNvSpPr txBox="1"/>
          <p:nvPr>
            <p:ph idx="1" type="subTitle"/>
          </p:nvPr>
        </p:nvSpPr>
        <p:spPr>
          <a:xfrm>
            <a:off x="1082050" y="1102468"/>
            <a:ext cx="7035899" cy="4041000"/>
          </a:xfrm>
          <a:prstGeom prst="rect">
            <a:avLst/>
          </a:prstGeom>
        </p:spPr>
        <p:txBody>
          <a:bodyPr anchorCtr="0" anchor="t" bIns="91425" lIns="91425" rIns="91425" tIns="91425">
            <a:noAutofit/>
          </a:bodyPr>
          <a:lstStyle/>
          <a:p>
            <a:pPr algn="l">
              <a:spcBef>
                <a:spcPts val="0"/>
              </a:spcBef>
              <a:buNone/>
            </a:pPr>
            <a:r>
              <a:rPr lang="en"/>
              <a:t>It appears that the images were downloaded in parallel, as both the GET requests were sent before any confirmation was received.</a:t>
            </a:r>
          </a:p>
        </p:txBody>
      </p:sp>
      <p:pic>
        <p:nvPicPr>
          <p:cNvPr id="158" name="Shape 158"/>
          <p:cNvPicPr preferRelativeResize="0"/>
          <p:nvPr/>
        </p:nvPicPr>
        <p:blipFill rotWithShape="1">
          <a:blip r:embed="rId3">
            <a:alphaModFix/>
          </a:blip>
          <a:srcRect b="71319" l="33211" r="15098" t="16408"/>
          <a:stretch/>
        </p:blipFill>
        <p:spPr>
          <a:xfrm>
            <a:off x="0" y="2725263"/>
            <a:ext cx="9144000" cy="1220561"/>
          </a:xfrm>
          <a:prstGeom prst="rect">
            <a:avLst/>
          </a:prstGeom>
          <a:noFill/>
          <a:ln>
            <a:noFill/>
          </a:ln>
        </p:spPr>
      </p:pic>
      <p:sp>
        <p:nvSpPr>
          <p:cNvPr id="159" name="Shape 159"/>
          <p:cNvSpPr/>
          <p:nvPr/>
        </p:nvSpPr>
        <p:spPr>
          <a:xfrm>
            <a:off x="941025" y="3111775"/>
            <a:ext cx="8148299" cy="4061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sp>
        <p:nvSpPr>
          <p:cNvPr id="164" name="Shape 164"/>
          <p:cNvSpPr txBox="1"/>
          <p:nvPr>
            <p:ph type="ctrTitle"/>
          </p:nvPr>
        </p:nvSpPr>
        <p:spPr>
          <a:xfrm>
            <a:off x="1082040" y="1242060"/>
            <a:ext cx="7050900" cy="1102500"/>
          </a:xfrm>
          <a:prstGeom prst="rect">
            <a:avLst/>
          </a:prstGeom>
        </p:spPr>
        <p:txBody>
          <a:bodyPr anchorCtr="0" anchor="b" bIns="91425" lIns="91425" rIns="91425" tIns="91425">
            <a:noAutofit/>
          </a:bodyPr>
          <a:lstStyle/>
          <a:p>
            <a:pPr>
              <a:spcBef>
                <a:spcPts val="0"/>
              </a:spcBef>
              <a:buNone/>
            </a:pPr>
            <a:r>
              <a:rPr lang="en"/>
              <a:t>TCP</a:t>
            </a:r>
          </a:p>
        </p:txBody>
      </p:sp>
      <p:sp>
        <p:nvSpPr>
          <p:cNvPr id="165" name="Shape 165"/>
          <p:cNvSpPr txBox="1"/>
          <p:nvPr>
            <p:ph idx="1" type="subTitle"/>
          </p:nvPr>
        </p:nvSpPr>
        <p:spPr>
          <a:xfrm>
            <a:off x="1082040" y="2423159"/>
            <a:ext cx="7035899" cy="694199"/>
          </a:xfrm>
          <a:prstGeom prst="rect">
            <a:avLst/>
          </a:prstGeom>
        </p:spPr>
        <p:txBody>
          <a:bodyPr anchorCtr="0" anchor="t" bIns="91425" lIns="91425" rIns="91425" tIns="91425">
            <a:noAutofit/>
          </a:bodyPr>
          <a:lstStyle/>
          <a:p>
            <a:pPr>
              <a:spcBef>
                <a:spcPts val="0"/>
              </a:spcBef>
              <a:buNone/>
            </a:pPr>
            <a:r>
              <a:rPr lang="en"/>
              <a:t>The Handsome Seastars</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x="0" y="0"/>
          <a:ext cx="0" cy="0"/>
          <a:chOff x="0" y="0"/>
          <a:chExt cx="0" cy="0"/>
        </a:xfrm>
      </p:grpSpPr>
      <p:sp>
        <p:nvSpPr>
          <p:cNvPr id="170" name="Shape 170"/>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t/>
            </a:r>
            <a:endParaRPr/>
          </a:p>
        </p:txBody>
      </p:sp>
      <p:sp>
        <p:nvSpPr>
          <p:cNvPr id="171" name="Shape 171"/>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Finding Server &amp; Client IP + Port</a:t>
            </a:r>
          </a:p>
        </p:txBody>
      </p:sp>
      <p:pic>
        <p:nvPicPr>
          <p:cNvPr id="172" name="Shape 172"/>
          <p:cNvPicPr preferRelativeResize="0"/>
          <p:nvPr/>
        </p:nvPicPr>
        <p:blipFill>
          <a:blip r:embed="rId3">
            <a:alphaModFix/>
          </a:blip>
          <a:stretch>
            <a:fillRect/>
          </a:stretch>
        </p:blipFill>
        <p:spPr>
          <a:xfrm>
            <a:off x="0" y="1244250"/>
            <a:ext cx="9143997" cy="3899250"/>
          </a:xfrm>
          <a:prstGeom prst="rect">
            <a:avLst/>
          </a:prstGeom>
          <a:noFill/>
          <a:ln>
            <a:noFill/>
          </a:ln>
        </p:spPr>
      </p:pic>
      <p:sp>
        <p:nvSpPr>
          <p:cNvPr id="173" name="Shape 173"/>
          <p:cNvSpPr txBox="1"/>
          <p:nvPr/>
        </p:nvSpPr>
        <p:spPr>
          <a:xfrm>
            <a:off x="5534000" y="1997150"/>
            <a:ext cx="2800499" cy="2287199"/>
          </a:xfrm>
          <a:prstGeom prst="rect">
            <a:avLst/>
          </a:prstGeom>
          <a:noFill/>
          <a:ln>
            <a:noFill/>
          </a:ln>
        </p:spPr>
        <p:txBody>
          <a:bodyPr anchorCtr="0" anchor="t" bIns="91425" lIns="91425" rIns="91425" tIns="91425">
            <a:noAutofit/>
          </a:bodyPr>
          <a:lstStyle/>
          <a:p>
            <a:pPr>
              <a:spcBef>
                <a:spcPts val="0"/>
              </a:spcBef>
              <a:buNone/>
            </a:pPr>
            <a:r>
              <a:rPr lang="en"/>
              <a:t>Promiscuous mode: </a:t>
            </a:r>
            <a:r>
              <a:rPr lang="en">
                <a:solidFill>
                  <a:srgbClr val="FF0000"/>
                </a:solidFill>
              </a:rPr>
              <a:t>OFF</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spcBef>
                <a:spcPts val="0"/>
              </a:spcBef>
              <a:buNone/>
            </a:pPr>
            <a:r>
              <a:t/>
            </a:r>
            <a:endParaRPr/>
          </a:p>
        </p:txBody>
      </p:sp>
      <p:sp>
        <p:nvSpPr>
          <p:cNvPr id="179" name="Shape 179"/>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a:t>Finding SYN &amp; SYNACK Seq #</a:t>
            </a:r>
          </a:p>
        </p:txBody>
      </p:sp>
      <p:pic>
        <p:nvPicPr>
          <p:cNvPr id="180" name="Shape 180"/>
          <p:cNvPicPr preferRelativeResize="0"/>
          <p:nvPr/>
        </p:nvPicPr>
        <p:blipFill rotWithShape="1">
          <a:blip r:embed="rId3">
            <a:alphaModFix/>
          </a:blip>
          <a:srcRect b="11627" l="0" r="0" t="11627"/>
          <a:stretch/>
        </p:blipFill>
        <p:spPr>
          <a:xfrm>
            <a:off x="0" y="1244250"/>
            <a:ext cx="9143994" cy="3899251"/>
          </a:xfrm>
          <a:prstGeom prst="rect">
            <a:avLst/>
          </a:prstGeom>
          <a:noFill/>
          <a:ln>
            <a:noFill/>
          </a:ln>
        </p:spPr>
      </p:pic>
      <p:sp>
        <p:nvSpPr>
          <p:cNvPr id="181" name="Shape 181"/>
          <p:cNvSpPr/>
          <p:nvPr/>
        </p:nvSpPr>
        <p:spPr>
          <a:xfrm>
            <a:off x="3469900" y="1539700"/>
            <a:ext cx="479699" cy="1226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2" name="Shape 182"/>
          <p:cNvSpPr/>
          <p:nvPr/>
        </p:nvSpPr>
        <p:spPr>
          <a:xfrm>
            <a:off x="3469900" y="1662400"/>
            <a:ext cx="669599" cy="807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3" name="Shape 183"/>
          <p:cNvSpPr/>
          <p:nvPr/>
        </p:nvSpPr>
        <p:spPr>
          <a:xfrm>
            <a:off x="3446075" y="1761550"/>
            <a:ext cx="479699" cy="807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4" name="Shape 184"/>
          <p:cNvSpPr/>
          <p:nvPr/>
        </p:nvSpPr>
        <p:spPr>
          <a:xfrm>
            <a:off x="173200" y="4714425"/>
            <a:ext cx="2125200" cy="807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5" name="Shape 185"/>
          <p:cNvSpPr txBox="1"/>
          <p:nvPr/>
        </p:nvSpPr>
        <p:spPr>
          <a:xfrm>
            <a:off x="7787775" y="608250"/>
            <a:ext cx="1305299" cy="635999"/>
          </a:xfrm>
          <a:prstGeom prst="rect">
            <a:avLst/>
          </a:prstGeom>
          <a:noFill/>
          <a:ln>
            <a:noFill/>
          </a:ln>
        </p:spPr>
        <p:txBody>
          <a:bodyPr anchorCtr="0" anchor="t" bIns="91425" lIns="91425" rIns="91425" tIns="91425">
            <a:noAutofit/>
          </a:bodyPr>
          <a:lstStyle/>
          <a:p>
            <a:pPr>
              <a:spcBef>
                <a:spcPts val="0"/>
              </a:spcBef>
              <a:buNone/>
            </a:pPr>
            <a:r>
              <a:rPr lang="en"/>
              <a:t>0, 0</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x="0" y="0"/>
          <a:ext cx="0" cy="0"/>
          <a:chOff x="0" y="0"/>
          <a:chExt cx="0" cy="0"/>
        </a:xfrm>
      </p:grpSpPr>
      <p:sp>
        <p:nvSpPr>
          <p:cNvPr id="190" name="Shape 190"/>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spcBef>
                <a:spcPts val="0"/>
              </a:spcBef>
              <a:buNone/>
            </a:pPr>
            <a:r>
              <a:t/>
            </a:r>
            <a:endParaRPr/>
          </a:p>
        </p:txBody>
      </p:sp>
      <p:sp>
        <p:nvSpPr>
          <p:cNvPr id="191" name="Shape 191"/>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a:t>Finding POST Request Seq #</a:t>
            </a:r>
          </a:p>
        </p:txBody>
      </p:sp>
      <p:pic>
        <p:nvPicPr>
          <p:cNvPr id="192" name="Shape 192"/>
          <p:cNvPicPr preferRelativeResize="0"/>
          <p:nvPr/>
        </p:nvPicPr>
        <p:blipFill rotWithShape="1">
          <a:blip r:embed="rId3">
            <a:alphaModFix/>
          </a:blip>
          <a:srcRect b="11627" l="0" r="0" t="11627"/>
          <a:stretch/>
        </p:blipFill>
        <p:spPr>
          <a:xfrm>
            <a:off x="0" y="1244250"/>
            <a:ext cx="9143994" cy="3899251"/>
          </a:xfrm>
          <a:prstGeom prst="rect">
            <a:avLst/>
          </a:prstGeom>
          <a:noFill/>
          <a:ln>
            <a:noFill/>
          </a:ln>
        </p:spPr>
      </p:pic>
      <p:sp>
        <p:nvSpPr>
          <p:cNvPr id="193" name="Shape 193"/>
          <p:cNvSpPr/>
          <p:nvPr/>
        </p:nvSpPr>
        <p:spPr>
          <a:xfrm>
            <a:off x="189675" y="4686050"/>
            <a:ext cx="2298299" cy="1116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94" name="Shape 194"/>
          <p:cNvSpPr/>
          <p:nvPr/>
        </p:nvSpPr>
        <p:spPr>
          <a:xfrm>
            <a:off x="3402975" y="4258275"/>
            <a:ext cx="535499" cy="1116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95" name="Shape 195"/>
          <p:cNvSpPr txBox="1"/>
          <p:nvPr/>
        </p:nvSpPr>
        <p:spPr>
          <a:xfrm>
            <a:off x="7609250" y="664675"/>
            <a:ext cx="1651200" cy="535499"/>
          </a:xfrm>
          <a:prstGeom prst="rect">
            <a:avLst/>
          </a:prstGeom>
          <a:noFill/>
          <a:ln>
            <a:noFill/>
          </a:ln>
        </p:spPr>
        <p:txBody>
          <a:bodyPr anchorCtr="0" anchor="t" bIns="91425" lIns="91425" rIns="91425" tIns="91425">
            <a:noAutofit/>
          </a:bodyPr>
          <a:lstStyle/>
          <a:p>
            <a:pPr>
              <a:spcBef>
                <a:spcPts val="0"/>
              </a:spcBef>
              <a:buNone/>
            </a:pPr>
            <a:r>
              <a:rPr lang="en"/>
              <a:t>149615</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 name="Shape 54"/>
        <p:cNvGrpSpPr/>
        <p:nvPr/>
      </p:nvGrpSpPr>
      <p:grpSpPr>
        <a:xfrm>
          <a:off x="0" y="0"/>
          <a:ext cx="0" cy="0"/>
          <a:chOff x="0" y="0"/>
          <a:chExt cx="0" cy="0"/>
        </a:xfrm>
      </p:grpSpPr>
      <p:pic>
        <p:nvPicPr>
          <p:cNvPr id="55" name="Shape 55"/>
          <p:cNvPicPr preferRelativeResize="0"/>
          <p:nvPr/>
        </p:nvPicPr>
        <p:blipFill>
          <a:blip r:embed="rId3">
            <a:alphaModFix/>
          </a:blip>
          <a:stretch>
            <a:fillRect/>
          </a:stretch>
        </p:blipFill>
        <p:spPr>
          <a:xfrm>
            <a:off x="0" y="0"/>
            <a:ext cx="9143999" cy="5143499"/>
          </a:xfrm>
          <a:prstGeom prst="rect">
            <a:avLst/>
          </a:prstGeom>
          <a:noFill/>
          <a:ln>
            <a:noFill/>
          </a:ln>
        </p:spPr>
      </p:pic>
      <p:sp>
        <p:nvSpPr>
          <p:cNvPr id="56" name="Shape 56"/>
          <p:cNvSpPr txBox="1"/>
          <p:nvPr>
            <p:ph type="ctrTitle"/>
          </p:nvPr>
        </p:nvSpPr>
        <p:spPr>
          <a:xfrm>
            <a:off x="1074540" y="728785"/>
            <a:ext cx="7050900" cy="1102500"/>
          </a:xfrm>
          <a:prstGeom prst="rect">
            <a:avLst/>
          </a:prstGeom>
        </p:spPr>
        <p:txBody>
          <a:bodyPr anchorCtr="0" anchor="b" bIns="91425" lIns="91425" rIns="91425" tIns="91425">
            <a:noAutofit/>
          </a:bodyPr>
          <a:lstStyle/>
          <a:p>
            <a:pPr algn="l">
              <a:spcBef>
                <a:spcPts val="0"/>
              </a:spcBef>
              <a:buNone/>
            </a:pPr>
            <a:r>
              <a:rPr lang="en"/>
              <a:t> </a:t>
            </a:r>
          </a:p>
        </p:txBody>
      </p:sp>
      <p:sp>
        <p:nvSpPr>
          <p:cNvPr id="57" name="Shape 57"/>
          <p:cNvSpPr txBox="1"/>
          <p:nvPr>
            <p:ph idx="1" type="subTitle"/>
          </p:nvPr>
        </p:nvSpPr>
        <p:spPr>
          <a:xfrm>
            <a:off x="1082040" y="3535260"/>
            <a:ext cx="7035899" cy="694199"/>
          </a:xfrm>
          <a:prstGeom prst="rect">
            <a:avLst/>
          </a:prstGeom>
        </p:spPr>
        <p:txBody>
          <a:bodyPr anchorCtr="0" anchor="t" bIns="91425" lIns="91425" rIns="91425" tIns="91425">
            <a:noAutofit/>
          </a:bodyPr>
          <a:lstStyle/>
          <a:p>
            <a:pPr>
              <a:spcBef>
                <a:spcPts val="0"/>
              </a:spcBef>
              <a:buNone/>
            </a:pPr>
            <a:r>
              <a:rPr lang="en"/>
              <a:t>The Handsome Seastars</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x="0" y="0"/>
          <a:ext cx="0" cy="0"/>
          <a:chOff x="0" y="0"/>
          <a:chExt cx="0" cy="0"/>
        </a:xfrm>
      </p:grpSpPr>
      <p:sp>
        <p:nvSpPr>
          <p:cNvPr id="200" name="Shape 200"/>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spcBef>
                <a:spcPts val="0"/>
              </a:spcBef>
              <a:buNone/>
            </a:pPr>
            <a:r>
              <a:t/>
            </a:r>
            <a:endParaRPr/>
          </a:p>
        </p:txBody>
      </p:sp>
      <p:sp>
        <p:nvSpPr>
          <p:cNvPr id="201" name="Shape 201"/>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a:t>Finding 1st segment info</a:t>
            </a:r>
          </a:p>
        </p:txBody>
      </p:sp>
      <p:pic>
        <p:nvPicPr>
          <p:cNvPr id="202" name="Shape 202"/>
          <p:cNvPicPr preferRelativeResize="0"/>
          <p:nvPr/>
        </p:nvPicPr>
        <p:blipFill>
          <a:blip r:embed="rId3">
            <a:alphaModFix/>
          </a:blip>
          <a:stretch>
            <a:fillRect/>
          </a:stretch>
        </p:blipFill>
        <p:spPr>
          <a:xfrm>
            <a:off x="885975" y="1193625"/>
            <a:ext cx="6991051" cy="3949874"/>
          </a:xfrm>
          <a:prstGeom prst="rect">
            <a:avLst/>
          </a:prstGeom>
          <a:noFill/>
          <a:ln>
            <a:noFill/>
          </a:ln>
        </p:spPr>
      </p:pic>
      <p:sp>
        <p:nvSpPr>
          <p:cNvPr id="203" name="Shape 203"/>
          <p:cNvSpPr/>
          <p:nvPr/>
        </p:nvSpPr>
        <p:spPr>
          <a:xfrm>
            <a:off x="885900" y="1658700"/>
            <a:ext cx="6991199" cy="1337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04" name="Shape 204"/>
          <p:cNvSpPr/>
          <p:nvPr/>
        </p:nvSpPr>
        <p:spPr>
          <a:xfrm>
            <a:off x="885975" y="4964975"/>
            <a:ext cx="3465299" cy="1785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05" name="Shape 205"/>
          <p:cNvSpPr/>
          <p:nvPr/>
        </p:nvSpPr>
        <p:spPr>
          <a:xfrm>
            <a:off x="885900" y="1792500"/>
            <a:ext cx="6991199" cy="133799"/>
          </a:xfrm>
          <a:prstGeom prst="rect">
            <a:avLst/>
          </a:prstGeom>
          <a:noFill/>
          <a:ln cap="flat" cmpd="sng" w="19050">
            <a:solidFill>
              <a:srgbClr val="0000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06" name="Shape 206"/>
          <p:cNvSpPr/>
          <p:nvPr/>
        </p:nvSpPr>
        <p:spPr>
          <a:xfrm>
            <a:off x="7006775" y="4436775"/>
            <a:ext cx="598499" cy="1785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sp>
        <p:nvSpPr>
          <p:cNvPr id="211" name="Shape 211"/>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spcBef>
                <a:spcPts val="0"/>
              </a:spcBef>
              <a:buNone/>
            </a:pPr>
            <a:r>
              <a:t/>
            </a:r>
            <a:endParaRPr/>
          </a:p>
        </p:txBody>
      </p:sp>
      <p:sp>
        <p:nvSpPr>
          <p:cNvPr id="212" name="Shape 212"/>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a:t>Finding 2nd segment info</a:t>
            </a:r>
          </a:p>
        </p:txBody>
      </p:sp>
      <p:pic>
        <p:nvPicPr>
          <p:cNvPr id="213" name="Shape 213"/>
          <p:cNvPicPr preferRelativeResize="0"/>
          <p:nvPr/>
        </p:nvPicPr>
        <p:blipFill rotWithShape="1">
          <a:blip r:embed="rId3">
            <a:alphaModFix/>
          </a:blip>
          <a:srcRect b="10943" l="0" r="0" t="10943"/>
          <a:stretch/>
        </p:blipFill>
        <p:spPr>
          <a:xfrm>
            <a:off x="885975" y="1193625"/>
            <a:ext cx="6991050" cy="3949874"/>
          </a:xfrm>
          <a:prstGeom prst="rect">
            <a:avLst/>
          </a:prstGeom>
          <a:noFill/>
          <a:ln>
            <a:noFill/>
          </a:ln>
        </p:spPr>
      </p:pic>
      <p:sp>
        <p:nvSpPr>
          <p:cNvPr id="214" name="Shape 214"/>
          <p:cNvSpPr/>
          <p:nvPr/>
        </p:nvSpPr>
        <p:spPr>
          <a:xfrm>
            <a:off x="885900" y="1338825"/>
            <a:ext cx="6991199" cy="1337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15" name="Shape 215"/>
          <p:cNvSpPr/>
          <p:nvPr/>
        </p:nvSpPr>
        <p:spPr>
          <a:xfrm>
            <a:off x="5946825" y="4918625"/>
            <a:ext cx="669300" cy="1785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16" name="Shape 216"/>
          <p:cNvSpPr/>
          <p:nvPr/>
        </p:nvSpPr>
        <p:spPr>
          <a:xfrm>
            <a:off x="885900" y="1472625"/>
            <a:ext cx="6991199" cy="133799"/>
          </a:xfrm>
          <a:prstGeom prst="rect">
            <a:avLst/>
          </a:prstGeom>
          <a:noFill/>
          <a:ln cap="flat" cmpd="sng" w="19050">
            <a:solidFill>
              <a:srgbClr val="0000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17" name="Shape 217"/>
          <p:cNvSpPr/>
          <p:nvPr/>
        </p:nvSpPr>
        <p:spPr>
          <a:xfrm>
            <a:off x="7185300" y="4918625"/>
            <a:ext cx="598499" cy="1785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x="0" y="0"/>
          <a:ext cx="0" cy="0"/>
          <a:chOff x="0" y="0"/>
          <a:chExt cx="0" cy="0"/>
        </a:xfrm>
      </p:grpSpPr>
      <p:sp>
        <p:nvSpPr>
          <p:cNvPr id="222" name="Shape 222"/>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spcBef>
                <a:spcPts val="0"/>
              </a:spcBef>
              <a:buNone/>
            </a:pPr>
            <a:r>
              <a:t/>
            </a:r>
            <a:endParaRPr/>
          </a:p>
        </p:txBody>
      </p:sp>
      <p:sp>
        <p:nvSpPr>
          <p:cNvPr id="223" name="Shape 223"/>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a:t>Finding 3rd segment info</a:t>
            </a:r>
          </a:p>
        </p:txBody>
      </p:sp>
      <p:pic>
        <p:nvPicPr>
          <p:cNvPr id="224" name="Shape 224"/>
          <p:cNvPicPr preferRelativeResize="0"/>
          <p:nvPr/>
        </p:nvPicPr>
        <p:blipFill rotWithShape="1">
          <a:blip r:embed="rId3">
            <a:alphaModFix/>
          </a:blip>
          <a:srcRect b="11478" l="0" r="0" t="11486"/>
          <a:stretch/>
        </p:blipFill>
        <p:spPr>
          <a:xfrm>
            <a:off x="885975" y="1193625"/>
            <a:ext cx="6991051" cy="3949875"/>
          </a:xfrm>
          <a:prstGeom prst="rect">
            <a:avLst/>
          </a:prstGeom>
          <a:noFill/>
          <a:ln>
            <a:noFill/>
          </a:ln>
        </p:spPr>
      </p:pic>
      <p:sp>
        <p:nvSpPr>
          <p:cNvPr id="225" name="Shape 225"/>
          <p:cNvSpPr/>
          <p:nvPr/>
        </p:nvSpPr>
        <p:spPr>
          <a:xfrm>
            <a:off x="885975" y="1573150"/>
            <a:ext cx="6991199" cy="1337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26" name="Shape 226"/>
          <p:cNvSpPr/>
          <p:nvPr/>
        </p:nvSpPr>
        <p:spPr>
          <a:xfrm>
            <a:off x="5946825" y="4918625"/>
            <a:ext cx="725099" cy="1785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27" name="Shape 227"/>
          <p:cNvSpPr/>
          <p:nvPr/>
        </p:nvSpPr>
        <p:spPr>
          <a:xfrm>
            <a:off x="885900" y="1706950"/>
            <a:ext cx="6991199" cy="133799"/>
          </a:xfrm>
          <a:prstGeom prst="rect">
            <a:avLst/>
          </a:prstGeom>
          <a:noFill/>
          <a:ln cap="flat" cmpd="sng" w="19050">
            <a:solidFill>
              <a:srgbClr val="0000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28" name="Shape 228"/>
          <p:cNvSpPr/>
          <p:nvPr/>
        </p:nvSpPr>
        <p:spPr>
          <a:xfrm>
            <a:off x="7229900" y="4918625"/>
            <a:ext cx="598499" cy="1785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spcBef>
                <a:spcPts val="0"/>
              </a:spcBef>
              <a:buNone/>
            </a:pPr>
            <a:r>
              <a:t/>
            </a:r>
            <a:endParaRPr/>
          </a:p>
        </p:txBody>
      </p:sp>
      <p:sp>
        <p:nvSpPr>
          <p:cNvPr id="234" name="Shape 234"/>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a:t>Finding 4th segment info</a:t>
            </a:r>
          </a:p>
        </p:txBody>
      </p:sp>
      <p:pic>
        <p:nvPicPr>
          <p:cNvPr id="235" name="Shape 235"/>
          <p:cNvPicPr preferRelativeResize="0"/>
          <p:nvPr/>
        </p:nvPicPr>
        <p:blipFill rotWithShape="1">
          <a:blip r:embed="rId3">
            <a:alphaModFix/>
          </a:blip>
          <a:srcRect b="11318" l="0" r="0" t="11318"/>
          <a:stretch/>
        </p:blipFill>
        <p:spPr>
          <a:xfrm>
            <a:off x="885975" y="1193625"/>
            <a:ext cx="6991051" cy="3949873"/>
          </a:xfrm>
          <a:prstGeom prst="rect">
            <a:avLst/>
          </a:prstGeom>
          <a:noFill/>
          <a:ln>
            <a:noFill/>
          </a:ln>
        </p:spPr>
      </p:pic>
      <p:sp>
        <p:nvSpPr>
          <p:cNvPr id="236" name="Shape 236"/>
          <p:cNvSpPr/>
          <p:nvPr/>
        </p:nvSpPr>
        <p:spPr>
          <a:xfrm>
            <a:off x="885900" y="1807450"/>
            <a:ext cx="6991199" cy="1337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37" name="Shape 237"/>
          <p:cNvSpPr/>
          <p:nvPr/>
        </p:nvSpPr>
        <p:spPr>
          <a:xfrm>
            <a:off x="5980300" y="4919250"/>
            <a:ext cx="669300" cy="1337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38" name="Shape 238"/>
          <p:cNvSpPr/>
          <p:nvPr/>
        </p:nvSpPr>
        <p:spPr>
          <a:xfrm>
            <a:off x="885900" y="1941250"/>
            <a:ext cx="6991199" cy="133799"/>
          </a:xfrm>
          <a:prstGeom prst="rect">
            <a:avLst/>
          </a:prstGeom>
          <a:noFill/>
          <a:ln cap="flat" cmpd="sng" w="19050">
            <a:solidFill>
              <a:srgbClr val="0000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39" name="Shape 239"/>
          <p:cNvSpPr/>
          <p:nvPr/>
        </p:nvSpPr>
        <p:spPr>
          <a:xfrm>
            <a:off x="7229925" y="4918625"/>
            <a:ext cx="598499" cy="1785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sp>
        <p:nvSpPr>
          <p:cNvPr id="244" name="Shape 244"/>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spcBef>
                <a:spcPts val="0"/>
              </a:spcBef>
              <a:buNone/>
            </a:pPr>
            <a:r>
              <a:t/>
            </a:r>
            <a:endParaRPr/>
          </a:p>
        </p:txBody>
      </p:sp>
      <p:sp>
        <p:nvSpPr>
          <p:cNvPr id="245" name="Shape 245"/>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a:t>Finding 5th segment info</a:t>
            </a:r>
          </a:p>
        </p:txBody>
      </p:sp>
      <p:pic>
        <p:nvPicPr>
          <p:cNvPr id="246" name="Shape 246"/>
          <p:cNvPicPr preferRelativeResize="0"/>
          <p:nvPr/>
        </p:nvPicPr>
        <p:blipFill rotWithShape="1">
          <a:blip r:embed="rId3">
            <a:alphaModFix/>
          </a:blip>
          <a:srcRect b="10992" l="0" r="0" t="10992"/>
          <a:stretch/>
        </p:blipFill>
        <p:spPr>
          <a:xfrm>
            <a:off x="885975" y="1193625"/>
            <a:ext cx="6991051" cy="3949875"/>
          </a:xfrm>
          <a:prstGeom prst="rect">
            <a:avLst/>
          </a:prstGeom>
          <a:noFill/>
          <a:ln>
            <a:noFill/>
          </a:ln>
        </p:spPr>
      </p:pic>
      <p:sp>
        <p:nvSpPr>
          <p:cNvPr id="247" name="Shape 247"/>
          <p:cNvSpPr/>
          <p:nvPr/>
        </p:nvSpPr>
        <p:spPr>
          <a:xfrm>
            <a:off x="885900" y="2097550"/>
            <a:ext cx="6991199" cy="1337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48" name="Shape 248"/>
          <p:cNvSpPr/>
          <p:nvPr/>
        </p:nvSpPr>
        <p:spPr>
          <a:xfrm>
            <a:off x="5946825" y="4918625"/>
            <a:ext cx="721500" cy="1785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49" name="Shape 249"/>
          <p:cNvSpPr/>
          <p:nvPr/>
        </p:nvSpPr>
        <p:spPr>
          <a:xfrm>
            <a:off x="885900" y="2231350"/>
            <a:ext cx="6991199" cy="133799"/>
          </a:xfrm>
          <a:prstGeom prst="rect">
            <a:avLst/>
          </a:prstGeom>
          <a:noFill/>
          <a:ln cap="flat" cmpd="sng" w="19050">
            <a:solidFill>
              <a:srgbClr val="0000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50" name="Shape 250"/>
          <p:cNvSpPr/>
          <p:nvPr/>
        </p:nvSpPr>
        <p:spPr>
          <a:xfrm>
            <a:off x="7278600" y="4918625"/>
            <a:ext cx="598499" cy="1785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spcBef>
                <a:spcPts val="0"/>
              </a:spcBef>
              <a:buNone/>
            </a:pPr>
            <a:r>
              <a:t/>
            </a:r>
            <a:endParaRPr/>
          </a:p>
        </p:txBody>
      </p:sp>
      <p:sp>
        <p:nvSpPr>
          <p:cNvPr id="256" name="Shape 256"/>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a:t>Finding 6th segment info</a:t>
            </a:r>
          </a:p>
        </p:txBody>
      </p:sp>
      <p:pic>
        <p:nvPicPr>
          <p:cNvPr id="257" name="Shape 257"/>
          <p:cNvPicPr preferRelativeResize="0"/>
          <p:nvPr/>
        </p:nvPicPr>
        <p:blipFill rotWithShape="1">
          <a:blip r:embed="rId3">
            <a:alphaModFix/>
          </a:blip>
          <a:srcRect b="11053" l="0" r="0" t="11053"/>
          <a:stretch/>
        </p:blipFill>
        <p:spPr>
          <a:xfrm>
            <a:off x="885975" y="1193625"/>
            <a:ext cx="6991052" cy="3949875"/>
          </a:xfrm>
          <a:prstGeom prst="rect">
            <a:avLst/>
          </a:prstGeom>
          <a:noFill/>
          <a:ln>
            <a:noFill/>
          </a:ln>
        </p:spPr>
      </p:pic>
      <p:sp>
        <p:nvSpPr>
          <p:cNvPr id="258" name="Shape 258"/>
          <p:cNvSpPr/>
          <p:nvPr/>
        </p:nvSpPr>
        <p:spPr>
          <a:xfrm>
            <a:off x="885900" y="2382125"/>
            <a:ext cx="6991199" cy="1337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59" name="Shape 259"/>
          <p:cNvSpPr/>
          <p:nvPr/>
        </p:nvSpPr>
        <p:spPr>
          <a:xfrm>
            <a:off x="5969150" y="4918625"/>
            <a:ext cx="758700" cy="1785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0" name="Shape 260"/>
          <p:cNvSpPr/>
          <p:nvPr/>
        </p:nvSpPr>
        <p:spPr>
          <a:xfrm>
            <a:off x="885900" y="2504850"/>
            <a:ext cx="6991199" cy="133799"/>
          </a:xfrm>
          <a:prstGeom prst="rect">
            <a:avLst/>
          </a:prstGeom>
          <a:noFill/>
          <a:ln cap="flat" cmpd="sng" w="19050">
            <a:solidFill>
              <a:srgbClr val="0000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1" name="Shape 261"/>
          <p:cNvSpPr/>
          <p:nvPr/>
        </p:nvSpPr>
        <p:spPr>
          <a:xfrm>
            <a:off x="7278600" y="4918625"/>
            <a:ext cx="598499" cy="1785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sp>
        <p:nvSpPr>
          <p:cNvPr id="266" name="Shape 266"/>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spcBef>
                <a:spcPts val="0"/>
              </a:spcBef>
              <a:buNone/>
            </a:pPr>
            <a:r>
              <a:t/>
            </a:r>
            <a:endParaRPr/>
          </a:p>
        </p:txBody>
      </p:sp>
      <p:sp>
        <p:nvSpPr>
          <p:cNvPr id="267" name="Shape 267"/>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a:t>Finding the min. avail. buffersize</a:t>
            </a:r>
          </a:p>
        </p:txBody>
      </p:sp>
      <p:pic>
        <p:nvPicPr>
          <p:cNvPr id="268" name="Shape 268"/>
          <p:cNvPicPr preferRelativeResize="0"/>
          <p:nvPr/>
        </p:nvPicPr>
        <p:blipFill rotWithShape="1">
          <a:blip r:embed="rId3">
            <a:alphaModFix/>
          </a:blip>
          <a:srcRect b="4042" l="0" r="0" t="58458"/>
          <a:stretch/>
        </p:blipFill>
        <p:spPr>
          <a:xfrm>
            <a:off x="0" y="1244250"/>
            <a:ext cx="9193600" cy="3899248"/>
          </a:xfrm>
          <a:prstGeom prst="rect">
            <a:avLst/>
          </a:prstGeom>
          <a:noFill/>
          <a:ln>
            <a:noFill/>
          </a:ln>
        </p:spPr>
      </p:pic>
      <p:sp>
        <p:nvSpPr>
          <p:cNvPr id="269" name="Shape 269"/>
          <p:cNvSpPr/>
          <p:nvPr/>
        </p:nvSpPr>
        <p:spPr>
          <a:xfrm>
            <a:off x="4329025" y="2510375"/>
            <a:ext cx="2298299" cy="2633099"/>
          </a:xfrm>
          <a:prstGeom prst="rect">
            <a:avLst/>
          </a:prstGeom>
          <a:solidFill>
            <a:schemeClr val="lt1"/>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t/>
            </a:r>
            <a:endParaRPr/>
          </a:p>
        </p:txBody>
      </p:sp>
      <p:sp>
        <p:nvSpPr>
          <p:cNvPr id="275" name="Shape 275"/>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Filtering retransmitted segments</a:t>
            </a:r>
          </a:p>
        </p:txBody>
      </p:sp>
      <p:pic>
        <p:nvPicPr>
          <p:cNvPr id="276" name="Shape 276"/>
          <p:cNvPicPr preferRelativeResize="0"/>
          <p:nvPr/>
        </p:nvPicPr>
        <p:blipFill rotWithShape="1">
          <a:blip r:embed="rId3">
            <a:alphaModFix/>
          </a:blip>
          <a:srcRect b="35882" l="0" r="0" t="13169"/>
          <a:stretch/>
        </p:blipFill>
        <p:spPr>
          <a:xfrm>
            <a:off x="824624" y="1244249"/>
            <a:ext cx="7494754" cy="3630299"/>
          </a:xfrm>
          <a:prstGeom prst="rect">
            <a:avLst/>
          </a:prstGeom>
          <a:noFill/>
          <a:ln>
            <a:noFill/>
          </a:ln>
        </p:spPr>
      </p:pic>
      <p:sp>
        <p:nvSpPr>
          <p:cNvPr id="277" name="Shape 277"/>
          <p:cNvSpPr/>
          <p:nvPr/>
        </p:nvSpPr>
        <p:spPr>
          <a:xfrm>
            <a:off x="836800" y="1249625"/>
            <a:ext cx="3838199" cy="2006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txBox="1"/>
          <p:nvPr>
            <p:ph idx="1" type="body"/>
          </p:nvPr>
        </p:nvSpPr>
        <p:spPr>
          <a:xfrm>
            <a:off x="457200" y="1244242"/>
            <a:ext cx="8229600" cy="3630300"/>
          </a:xfrm>
          <a:prstGeom prst="rect">
            <a:avLst/>
          </a:prstGeom>
        </p:spPr>
        <p:txBody>
          <a:bodyPr anchorCtr="0" anchor="t" bIns="91425" lIns="91425" rIns="91425" tIns="91425">
            <a:noAutofit/>
          </a:bodyPr>
          <a:lstStyle/>
          <a:p>
            <a:pPr rtl="0">
              <a:spcBef>
                <a:spcPts val="0"/>
              </a:spcBef>
              <a:buNone/>
            </a:pPr>
            <a:r>
              <a:rPr lang="en"/>
              <a:t>Statistics &gt;</a:t>
            </a:r>
          </a:p>
          <a:p>
            <a:pPr rtl="0">
              <a:spcBef>
                <a:spcPts val="0"/>
              </a:spcBef>
              <a:buNone/>
            </a:pPr>
            <a:r>
              <a:rPr lang="en"/>
              <a:t>TCP StreamGraph &gt;</a:t>
            </a:r>
          </a:p>
          <a:p>
            <a:pPr rtl="0">
              <a:spcBef>
                <a:spcPts val="0"/>
              </a:spcBef>
              <a:buNone/>
            </a:pPr>
            <a:r>
              <a:rPr lang="en"/>
              <a:t>Throughput Graph</a:t>
            </a:r>
          </a:p>
          <a:p>
            <a:pPr rtl="0">
              <a:spcBef>
                <a:spcPts val="0"/>
              </a:spcBef>
              <a:buNone/>
            </a:pPr>
            <a:r>
              <a:t/>
            </a:r>
            <a:endParaRPr/>
          </a:p>
          <a:p>
            <a:pPr>
              <a:spcBef>
                <a:spcPts val="0"/>
              </a:spcBef>
              <a:buNone/>
            </a:pPr>
            <a:r>
              <a:t/>
            </a:r>
            <a:endParaRPr/>
          </a:p>
        </p:txBody>
      </p:sp>
      <p:sp>
        <p:nvSpPr>
          <p:cNvPr id="283" name="Shape 283"/>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Finding the TCP throughput</a:t>
            </a:r>
          </a:p>
        </p:txBody>
      </p:sp>
      <p:pic>
        <p:nvPicPr>
          <p:cNvPr id="284" name="Shape 284"/>
          <p:cNvPicPr preferRelativeResize="0"/>
          <p:nvPr/>
        </p:nvPicPr>
        <p:blipFill rotWithShape="1">
          <a:blip r:embed="rId3">
            <a:alphaModFix/>
          </a:blip>
          <a:srcRect b="5418" l="0" r="0" t="16162"/>
          <a:stretch/>
        </p:blipFill>
        <p:spPr>
          <a:xfrm>
            <a:off x="4421250" y="1109737"/>
            <a:ext cx="4722750" cy="4033773"/>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t/>
            </a:r>
            <a:endParaRPr/>
          </a:p>
        </p:txBody>
      </p:sp>
      <p:sp>
        <p:nvSpPr>
          <p:cNvPr id="290" name="Shape 290"/>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Useful stuff I found</a:t>
            </a:r>
          </a:p>
        </p:txBody>
      </p:sp>
      <p:pic>
        <p:nvPicPr>
          <p:cNvPr id="291" name="Shape 291"/>
          <p:cNvPicPr preferRelativeResize="0"/>
          <p:nvPr/>
        </p:nvPicPr>
        <p:blipFill rotWithShape="1">
          <a:blip r:embed="rId3">
            <a:alphaModFix/>
          </a:blip>
          <a:srcRect b="4228" l="0" r="0" t="13337"/>
          <a:stretch/>
        </p:blipFill>
        <p:spPr>
          <a:xfrm>
            <a:off x="1956500" y="1200174"/>
            <a:ext cx="4722750" cy="3943323"/>
          </a:xfrm>
          <a:prstGeom prst="rect">
            <a:avLst/>
          </a:prstGeom>
          <a:noFill/>
          <a:ln>
            <a:noFill/>
          </a:ln>
        </p:spPr>
      </p:pic>
      <p:sp>
        <p:nvSpPr>
          <p:cNvPr id="292" name="Shape 292"/>
          <p:cNvSpPr/>
          <p:nvPr/>
        </p:nvSpPr>
        <p:spPr>
          <a:xfrm rot="1710479">
            <a:off x="1098106" y="4641457"/>
            <a:ext cx="803299" cy="435205"/>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93" name="Shape 293"/>
          <p:cNvSpPr/>
          <p:nvPr/>
        </p:nvSpPr>
        <p:spPr>
          <a:xfrm>
            <a:off x="1907900" y="5031925"/>
            <a:ext cx="178500" cy="111600"/>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ph type="ctrTitle"/>
          </p:nvPr>
        </p:nvSpPr>
        <p:spPr>
          <a:xfrm>
            <a:off x="1074540" y="10"/>
            <a:ext cx="7050900" cy="1102500"/>
          </a:xfrm>
          <a:prstGeom prst="rect">
            <a:avLst/>
          </a:prstGeom>
        </p:spPr>
        <p:txBody>
          <a:bodyPr anchorCtr="0" anchor="b" bIns="91425" lIns="91425" rIns="91425" tIns="91425">
            <a:noAutofit/>
          </a:bodyPr>
          <a:lstStyle/>
          <a:p>
            <a:pPr algn="ctr">
              <a:spcBef>
                <a:spcPts val="0"/>
              </a:spcBef>
              <a:buNone/>
            </a:pPr>
            <a:r>
              <a:rPr lang="en"/>
              <a:t>HTTP</a:t>
            </a:r>
          </a:p>
        </p:txBody>
      </p:sp>
      <p:sp>
        <p:nvSpPr>
          <p:cNvPr id="63" name="Shape 63"/>
          <p:cNvSpPr txBox="1"/>
          <p:nvPr>
            <p:ph idx="1" type="subTitle"/>
          </p:nvPr>
        </p:nvSpPr>
        <p:spPr>
          <a:xfrm>
            <a:off x="1082050" y="1475675"/>
            <a:ext cx="7035899" cy="3667799"/>
          </a:xfrm>
          <a:prstGeom prst="rect">
            <a:avLst/>
          </a:prstGeom>
        </p:spPr>
        <p:txBody>
          <a:bodyPr anchorCtr="0" anchor="t" bIns="91425" lIns="91425" rIns="91425" tIns="91425">
            <a:noAutofit/>
          </a:bodyPr>
          <a:lstStyle/>
          <a:p>
            <a:pPr algn="l">
              <a:spcBef>
                <a:spcPts val="0"/>
              </a:spcBef>
              <a:buNone/>
            </a:pPr>
            <a:r>
              <a:rPr lang="en"/>
              <a:t>Look for the packet with the URL you want</a:t>
            </a:r>
          </a:p>
        </p:txBody>
      </p:sp>
      <p:pic>
        <p:nvPicPr>
          <p:cNvPr id="64" name="Shape 64"/>
          <p:cNvPicPr preferRelativeResize="0"/>
          <p:nvPr/>
        </p:nvPicPr>
        <p:blipFill rotWithShape="1">
          <a:blip r:embed="rId3">
            <a:alphaModFix/>
          </a:blip>
          <a:srcRect b="63122" l="0" r="26793" t="13232"/>
          <a:stretch/>
        </p:blipFill>
        <p:spPr>
          <a:xfrm>
            <a:off x="0" y="2406475"/>
            <a:ext cx="9144000" cy="1432961"/>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 name="Shape 297"/>
        <p:cNvGrpSpPr/>
        <p:nvPr/>
      </p:nvGrpSpPr>
      <p:grpSpPr>
        <a:xfrm>
          <a:off x="0" y="0"/>
          <a:ext cx="0" cy="0"/>
          <a:chOff x="0" y="0"/>
          <a:chExt cx="0" cy="0"/>
        </a:xfrm>
      </p:grpSpPr>
      <p:sp>
        <p:nvSpPr>
          <p:cNvPr id="298" name="Shape 298"/>
          <p:cNvSpPr txBox="1"/>
          <p:nvPr>
            <p:ph idx="1" type="body"/>
          </p:nvPr>
        </p:nvSpPr>
        <p:spPr>
          <a:xfrm>
            <a:off x="457200" y="1244242"/>
            <a:ext cx="8229600" cy="3630300"/>
          </a:xfrm>
          <a:prstGeom prst="rect">
            <a:avLst/>
          </a:prstGeom>
        </p:spPr>
        <p:txBody>
          <a:bodyPr anchorCtr="0" anchor="t" bIns="91425" lIns="91425" rIns="91425" tIns="91425">
            <a:noAutofit/>
          </a:bodyPr>
          <a:lstStyle/>
          <a:p>
            <a:pPr rtl="0">
              <a:spcBef>
                <a:spcPts val="0"/>
              </a:spcBef>
              <a:buNone/>
            </a:pPr>
            <a:r>
              <a:rPr lang="en"/>
              <a:t>Statistics &gt;</a:t>
            </a:r>
          </a:p>
          <a:p>
            <a:pPr>
              <a:spcBef>
                <a:spcPts val="0"/>
              </a:spcBef>
              <a:buNone/>
            </a:pPr>
            <a:r>
              <a:rPr lang="en"/>
              <a:t>Flow Graph</a:t>
            </a:r>
          </a:p>
        </p:txBody>
      </p:sp>
      <p:sp>
        <p:nvSpPr>
          <p:cNvPr id="299" name="Shape 299"/>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Useful stuff I found</a:t>
            </a:r>
          </a:p>
        </p:txBody>
      </p:sp>
      <p:pic>
        <p:nvPicPr>
          <p:cNvPr id="300" name="Shape 300"/>
          <p:cNvPicPr preferRelativeResize="0"/>
          <p:nvPr/>
        </p:nvPicPr>
        <p:blipFill rotWithShape="1">
          <a:blip r:embed="rId3">
            <a:alphaModFix/>
          </a:blip>
          <a:srcRect b="4446" l="0" r="0" t="9220"/>
          <a:stretch/>
        </p:blipFill>
        <p:spPr>
          <a:xfrm>
            <a:off x="4121000" y="1200175"/>
            <a:ext cx="4722750" cy="3943323"/>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4" name="Shape 304"/>
        <p:cNvGrpSpPr/>
        <p:nvPr/>
      </p:nvGrpSpPr>
      <p:grpSpPr>
        <a:xfrm>
          <a:off x="0" y="0"/>
          <a:ext cx="0" cy="0"/>
          <a:chOff x="0" y="0"/>
          <a:chExt cx="0" cy="0"/>
        </a:xfrm>
      </p:grpSpPr>
      <p:sp>
        <p:nvSpPr>
          <p:cNvPr id="305" name="Shape 305"/>
          <p:cNvSpPr txBox="1"/>
          <p:nvPr>
            <p:ph idx="1" type="body"/>
          </p:nvPr>
        </p:nvSpPr>
        <p:spPr>
          <a:xfrm>
            <a:off x="457200" y="1244242"/>
            <a:ext cx="8229600" cy="3630300"/>
          </a:xfrm>
          <a:prstGeom prst="rect">
            <a:avLst/>
          </a:prstGeom>
        </p:spPr>
        <p:txBody>
          <a:bodyPr anchorCtr="0" anchor="t" bIns="91425" lIns="91425" rIns="91425" tIns="91425">
            <a:noAutofit/>
          </a:bodyPr>
          <a:lstStyle/>
          <a:p>
            <a:pPr rtl="0">
              <a:spcBef>
                <a:spcPts val="0"/>
              </a:spcBef>
              <a:buNone/>
            </a:pPr>
            <a:r>
              <a:rPr lang="en"/>
              <a:t>Statistics &gt;</a:t>
            </a:r>
          </a:p>
          <a:p>
            <a:pPr rtl="0">
              <a:spcBef>
                <a:spcPts val="0"/>
              </a:spcBef>
              <a:buNone/>
            </a:pPr>
            <a:r>
              <a:rPr lang="en"/>
              <a:t>IP Statistics &gt;</a:t>
            </a:r>
          </a:p>
          <a:p>
            <a:pPr rtl="0">
              <a:spcBef>
                <a:spcPts val="0"/>
              </a:spcBef>
              <a:buNone/>
            </a:pPr>
            <a:r>
              <a:rPr lang="en"/>
              <a:t>Source and</a:t>
            </a:r>
          </a:p>
          <a:p>
            <a:pPr rtl="0">
              <a:spcBef>
                <a:spcPts val="0"/>
              </a:spcBef>
              <a:buNone/>
            </a:pPr>
            <a:r>
              <a:rPr lang="en"/>
              <a:t>Dest IP</a:t>
            </a:r>
          </a:p>
          <a:p>
            <a:pPr>
              <a:spcBef>
                <a:spcPts val="0"/>
              </a:spcBef>
              <a:buNone/>
            </a:pPr>
            <a:r>
              <a:rPr lang="en"/>
              <a:t>Addresses</a:t>
            </a:r>
          </a:p>
        </p:txBody>
      </p:sp>
      <p:sp>
        <p:nvSpPr>
          <p:cNvPr id="306" name="Shape 306"/>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Useful stuff I found</a:t>
            </a:r>
          </a:p>
        </p:txBody>
      </p:sp>
      <p:pic>
        <p:nvPicPr>
          <p:cNvPr id="307" name="Shape 307"/>
          <p:cNvPicPr preferRelativeResize="0"/>
          <p:nvPr/>
        </p:nvPicPr>
        <p:blipFill>
          <a:blip r:embed="rId3">
            <a:alphaModFix/>
          </a:blip>
          <a:stretch>
            <a:fillRect/>
          </a:stretch>
        </p:blipFill>
        <p:spPr>
          <a:xfrm>
            <a:off x="3614950" y="1244250"/>
            <a:ext cx="5922050" cy="3747524"/>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1" name="Shape 311"/>
        <p:cNvGrpSpPr/>
        <p:nvPr/>
      </p:nvGrpSpPr>
      <p:grpSpPr>
        <a:xfrm>
          <a:off x="0" y="0"/>
          <a:ext cx="0" cy="0"/>
          <a:chOff x="0" y="0"/>
          <a:chExt cx="0" cy="0"/>
        </a:xfrm>
      </p:grpSpPr>
      <p:sp>
        <p:nvSpPr>
          <p:cNvPr id="312" name="Shape 312"/>
          <p:cNvSpPr txBox="1"/>
          <p:nvPr>
            <p:ph type="ctrTitle"/>
          </p:nvPr>
        </p:nvSpPr>
        <p:spPr>
          <a:xfrm>
            <a:off x="1082040" y="1242060"/>
            <a:ext cx="7050900" cy="1102500"/>
          </a:xfrm>
          <a:prstGeom prst="rect">
            <a:avLst/>
          </a:prstGeom>
        </p:spPr>
        <p:txBody>
          <a:bodyPr anchorCtr="0" anchor="b" bIns="91425" lIns="91425" rIns="91425" tIns="91425">
            <a:noAutofit/>
          </a:bodyPr>
          <a:lstStyle/>
          <a:p>
            <a:pPr>
              <a:spcBef>
                <a:spcPts val="0"/>
              </a:spcBef>
              <a:buNone/>
            </a:pPr>
            <a:r>
              <a:rPr lang="en"/>
              <a:t>IP</a:t>
            </a:r>
          </a:p>
        </p:txBody>
      </p:sp>
      <p:sp>
        <p:nvSpPr>
          <p:cNvPr id="313" name="Shape 313"/>
          <p:cNvSpPr txBox="1"/>
          <p:nvPr>
            <p:ph idx="1" type="subTitle"/>
          </p:nvPr>
        </p:nvSpPr>
        <p:spPr>
          <a:xfrm>
            <a:off x="1082040" y="2423159"/>
            <a:ext cx="7035899" cy="694199"/>
          </a:xfrm>
          <a:prstGeom prst="rect">
            <a:avLst/>
          </a:prstGeom>
        </p:spPr>
        <p:txBody>
          <a:bodyPr anchorCtr="0" anchor="t" bIns="91425" lIns="91425" rIns="91425" tIns="91425">
            <a:noAutofit/>
          </a:bodyPr>
          <a:lstStyle/>
          <a:p>
            <a:pPr>
              <a:spcBef>
                <a:spcPts val="0"/>
              </a:spcBef>
              <a:buNone/>
            </a:pPr>
            <a:r>
              <a:rPr lang="en"/>
              <a:t>The Handsome Seastars</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7" name="Shape 317"/>
        <p:cNvGrpSpPr/>
        <p:nvPr/>
      </p:nvGrpSpPr>
      <p:grpSpPr>
        <a:xfrm>
          <a:off x="0" y="0"/>
          <a:ext cx="0" cy="0"/>
          <a:chOff x="0" y="0"/>
          <a:chExt cx="0" cy="0"/>
        </a:xfrm>
      </p:grpSpPr>
      <p:sp>
        <p:nvSpPr>
          <p:cNvPr id="318" name="Shape 318"/>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30200" lvl="0" marL="457200" rtl="0">
              <a:spcBef>
                <a:spcPts val="0"/>
              </a:spcBef>
              <a:buClr>
                <a:schemeClr val="dk2"/>
              </a:buClr>
              <a:buSzPct val="100000"/>
              <a:buFont typeface="Arial"/>
              <a:buChar char="●"/>
            </a:pPr>
            <a:r>
              <a:rPr lang="en" sz="1600"/>
              <a:t>Pingplotter was given in the “Resources” folder, not found online for this lab</a:t>
            </a:r>
          </a:p>
          <a:p>
            <a:pPr indent="-330200" lvl="0" marL="457200" rtl="0">
              <a:spcBef>
                <a:spcPts val="0"/>
              </a:spcBef>
              <a:buClr>
                <a:schemeClr val="dk2"/>
              </a:buClr>
              <a:buSzPct val="100000"/>
              <a:buFont typeface="Arial"/>
              <a:buChar char="●"/>
            </a:pPr>
            <a:r>
              <a:rPr lang="en" sz="1600"/>
              <a:t>Simply “Next”-ing through the installation is fine for this program</a:t>
            </a:r>
          </a:p>
        </p:txBody>
      </p:sp>
      <p:sp>
        <p:nvSpPr>
          <p:cNvPr id="319" name="Shape 319"/>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Installing Pingplotter</a:t>
            </a:r>
          </a:p>
        </p:txBody>
      </p:sp>
      <p:pic>
        <p:nvPicPr>
          <p:cNvPr id="320" name="Shape 320"/>
          <p:cNvPicPr preferRelativeResize="0"/>
          <p:nvPr/>
        </p:nvPicPr>
        <p:blipFill>
          <a:blip r:embed="rId3">
            <a:alphaModFix/>
          </a:blip>
          <a:stretch>
            <a:fillRect/>
          </a:stretch>
        </p:blipFill>
        <p:spPr>
          <a:xfrm>
            <a:off x="5104000" y="2071521"/>
            <a:ext cx="3582799" cy="2803024"/>
          </a:xfrm>
          <a:prstGeom prst="rect">
            <a:avLst/>
          </a:prstGeom>
          <a:noFill/>
          <a:ln>
            <a:noFill/>
          </a:ln>
        </p:spPr>
      </p:pic>
      <p:pic>
        <p:nvPicPr>
          <p:cNvPr id="321" name="Shape 321"/>
          <p:cNvPicPr preferRelativeResize="0"/>
          <p:nvPr/>
        </p:nvPicPr>
        <p:blipFill>
          <a:blip r:embed="rId4">
            <a:alphaModFix/>
          </a:blip>
          <a:stretch>
            <a:fillRect/>
          </a:stretch>
        </p:blipFill>
        <p:spPr>
          <a:xfrm>
            <a:off x="970275" y="2225412"/>
            <a:ext cx="2495250" cy="2495250"/>
          </a:xfrm>
          <a:prstGeom prst="rect">
            <a:avLst/>
          </a:prstGeom>
          <a:noFill/>
          <a:ln>
            <a:noFill/>
          </a:ln>
        </p:spPr>
      </p:pic>
      <p:sp>
        <p:nvSpPr>
          <p:cNvPr id="322" name="Shape 322"/>
          <p:cNvSpPr/>
          <p:nvPr/>
        </p:nvSpPr>
        <p:spPr>
          <a:xfrm>
            <a:off x="7367725" y="4544675"/>
            <a:ext cx="545399" cy="1760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30200" lvl="0" marL="457200" rtl="0">
              <a:spcBef>
                <a:spcPts val="0"/>
              </a:spcBef>
              <a:buClr>
                <a:schemeClr val="dk2"/>
              </a:buClr>
              <a:buSzPct val="100000"/>
              <a:buFont typeface="Arial"/>
              <a:buChar char="●"/>
            </a:pPr>
            <a:r>
              <a:rPr lang="en" sz="1600"/>
              <a:t>Start by filling out “Target Name” for the domain you want</a:t>
            </a:r>
          </a:p>
          <a:p>
            <a:pPr indent="-330200" lvl="0" marL="457200" rtl="0">
              <a:spcBef>
                <a:spcPts val="0"/>
              </a:spcBef>
              <a:buClr>
                <a:schemeClr val="dk2"/>
              </a:buClr>
              <a:buSzPct val="100000"/>
              <a:buFont typeface="Arial"/>
              <a:buChar char="●"/>
            </a:pPr>
            <a:r>
              <a:rPr lang="en" sz="1600"/>
              <a:t>Next click the drop down arrow next to the big green “Play” button.</a:t>
            </a:r>
          </a:p>
          <a:p>
            <a:pPr indent="-330200" lvl="0" marL="457200" rtl="0">
              <a:spcBef>
                <a:spcPts val="0"/>
              </a:spcBef>
              <a:buClr>
                <a:schemeClr val="dk2"/>
              </a:buClr>
              <a:buSzPct val="100000"/>
              <a:buFont typeface="Arial"/>
              <a:buChar char="●"/>
            </a:pPr>
            <a:r>
              <a:rPr lang="en" sz="1600"/>
              <a:t>Then select “Trace packets for___”</a:t>
            </a:r>
          </a:p>
          <a:p>
            <a:pPr indent="-330200" lvl="0" marL="457200">
              <a:spcBef>
                <a:spcPts val="0"/>
              </a:spcBef>
              <a:buClr>
                <a:schemeClr val="dk2"/>
              </a:buClr>
              <a:buSzPct val="100000"/>
              <a:buFont typeface="Arial"/>
              <a:buChar char="●"/>
            </a:pPr>
            <a:r>
              <a:rPr lang="en" sz="1600"/>
              <a:t>Then you can enter the ammount of samples to collect.</a:t>
            </a:r>
          </a:p>
        </p:txBody>
      </p:sp>
      <p:sp>
        <p:nvSpPr>
          <p:cNvPr id="328" name="Shape 328"/>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Starting Packet Capture</a:t>
            </a:r>
          </a:p>
        </p:txBody>
      </p:sp>
      <p:pic>
        <p:nvPicPr>
          <p:cNvPr id="329" name="Shape 329"/>
          <p:cNvPicPr preferRelativeResize="0"/>
          <p:nvPr/>
        </p:nvPicPr>
        <p:blipFill>
          <a:blip r:embed="rId3">
            <a:alphaModFix/>
          </a:blip>
          <a:stretch>
            <a:fillRect/>
          </a:stretch>
        </p:blipFill>
        <p:spPr>
          <a:xfrm>
            <a:off x="3600450" y="3119162"/>
            <a:ext cx="5086350" cy="600075"/>
          </a:xfrm>
          <a:prstGeom prst="rect">
            <a:avLst/>
          </a:prstGeom>
          <a:noFill/>
          <a:ln>
            <a:noFill/>
          </a:ln>
        </p:spPr>
      </p:pic>
      <p:pic>
        <p:nvPicPr>
          <p:cNvPr id="330" name="Shape 330"/>
          <p:cNvPicPr preferRelativeResize="0"/>
          <p:nvPr/>
        </p:nvPicPr>
        <p:blipFill>
          <a:blip r:embed="rId4">
            <a:alphaModFix/>
          </a:blip>
          <a:stretch>
            <a:fillRect/>
          </a:stretch>
        </p:blipFill>
        <p:spPr>
          <a:xfrm>
            <a:off x="1227382" y="3719250"/>
            <a:ext cx="7459416" cy="1155299"/>
          </a:xfrm>
          <a:prstGeom prst="rect">
            <a:avLst/>
          </a:prstGeom>
          <a:noFill/>
          <a:ln>
            <a:noFill/>
          </a:ln>
        </p:spPr>
      </p:pic>
      <p:sp>
        <p:nvSpPr>
          <p:cNvPr id="331" name="Shape 331"/>
          <p:cNvSpPr/>
          <p:nvPr/>
        </p:nvSpPr>
        <p:spPr>
          <a:xfrm>
            <a:off x="3600450" y="3119175"/>
            <a:ext cx="636600" cy="4001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32" name="Shape 332"/>
          <p:cNvSpPr/>
          <p:nvPr/>
        </p:nvSpPr>
        <p:spPr>
          <a:xfrm>
            <a:off x="5565425" y="4013100"/>
            <a:ext cx="201899" cy="4001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33" name="Shape 333"/>
          <p:cNvSpPr/>
          <p:nvPr/>
        </p:nvSpPr>
        <p:spPr>
          <a:xfrm>
            <a:off x="4870375" y="3119175"/>
            <a:ext cx="2015100" cy="2118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7" name="Shape 337"/>
        <p:cNvGrpSpPr/>
        <p:nvPr/>
      </p:nvGrpSpPr>
      <p:grpSpPr>
        <a:xfrm>
          <a:off x="0" y="0"/>
          <a:ext cx="0" cy="0"/>
          <a:chOff x="0" y="0"/>
          <a:chExt cx="0" cy="0"/>
        </a:xfrm>
      </p:grpSpPr>
      <p:sp>
        <p:nvSpPr>
          <p:cNvPr id="338" name="Shape 338"/>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30200" lvl="0" marL="457200" rtl="0">
              <a:spcBef>
                <a:spcPts val="0"/>
              </a:spcBef>
              <a:buClr>
                <a:schemeClr val="dk2"/>
              </a:buClr>
              <a:buSzPct val="100000"/>
              <a:buFont typeface="Arial"/>
              <a:buChar char="●"/>
            </a:pPr>
            <a:r>
              <a:rPr lang="en" sz="1600"/>
              <a:t>To change packet size, start by going to Edit -&gt; Options</a:t>
            </a:r>
          </a:p>
          <a:p>
            <a:pPr indent="-330200" lvl="0" marL="457200" rtl="0">
              <a:spcBef>
                <a:spcPts val="0"/>
              </a:spcBef>
              <a:buClr>
                <a:schemeClr val="dk2"/>
              </a:buClr>
              <a:buSzPct val="100000"/>
              <a:buFont typeface="Arial"/>
              <a:buChar char="●"/>
            </a:pPr>
            <a:r>
              <a:rPr lang="en" sz="1600"/>
              <a:t>Under Default Settings -&gt; Engine we can find the “Packet Size” field</a:t>
            </a:r>
          </a:p>
          <a:p>
            <a:pPr indent="-330200" lvl="0" marL="457200">
              <a:spcBef>
                <a:spcPts val="0"/>
              </a:spcBef>
              <a:buClr>
                <a:schemeClr val="dk2"/>
              </a:buClr>
              <a:buSzPct val="100000"/>
              <a:buFont typeface="Arial"/>
              <a:buChar char="●"/>
            </a:pPr>
            <a:r>
              <a:rPr lang="en" sz="1600"/>
              <a:t>Here we can enter the desired 56 </a:t>
            </a:r>
          </a:p>
        </p:txBody>
      </p:sp>
      <p:sp>
        <p:nvSpPr>
          <p:cNvPr id="339" name="Shape 339"/>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Starting Packet Capture</a:t>
            </a:r>
          </a:p>
        </p:txBody>
      </p:sp>
      <p:pic>
        <p:nvPicPr>
          <p:cNvPr id="340" name="Shape 340"/>
          <p:cNvPicPr preferRelativeResize="0"/>
          <p:nvPr/>
        </p:nvPicPr>
        <p:blipFill>
          <a:blip r:embed="rId3">
            <a:alphaModFix/>
          </a:blip>
          <a:stretch>
            <a:fillRect/>
          </a:stretch>
        </p:blipFill>
        <p:spPr>
          <a:xfrm>
            <a:off x="4359850" y="1859675"/>
            <a:ext cx="4016825" cy="3208249"/>
          </a:xfrm>
          <a:prstGeom prst="rect">
            <a:avLst/>
          </a:prstGeom>
          <a:noFill/>
          <a:ln>
            <a:noFill/>
          </a:ln>
        </p:spPr>
      </p:pic>
      <p:sp>
        <p:nvSpPr>
          <p:cNvPr id="341" name="Shape 341"/>
          <p:cNvSpPr/>
          <p:nvPr/>
        </p:nvSpPr>
        <p:spPr>
          <a:xfrm>
            <a:off x="4501900" y="2609175"/>
            <a:ext cx="641699" cy="1067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42" name="Shape 342"/>
          <p:cNvSpPr/>
          <p:nvPr/>
        </p:nvSpPr>
        <p:spPr>
          <a:xfrm>
            <a:off x="4654300" y="2805675"/>
            <a:ext cx="392999" cy="1067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43" name="Shape 343"/>
          <p:cNvSpPr/>
          <p:nvPr/>
        </p:nvSpPr>
        <p:spPr>
          <a:xfrm>
            <a:off x="5940175" y="2912475"/>
            <a:ext cx="1096199" cy="1067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x="0" y="0"/>
          <a:ext cx="0" cy="0"/>
          <a:chOff x="0" y="0"/>
          <a:chExt cx="0" cy="0"/>
        </a:xfrm>
      </p:grpSpPr>
      <p:sp>
        <p:nvSpPr>
          <p:cNvPr id="348" name="Shape 348"/>
          <p:cNvSpPr txBox="1"/>
          <p:nvPr>
            <p:ph idx="1" type="body"/>
          </p:nvPr>
        </p:nvSpPr>
        <p:spPr>
          <a:xfrm>
            <a:off x="457200" y="1244250"/>
            <a:ext cx="49749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sz="1800"/>
              <a:t>The IP Address of this computer is 10.24.16.185, as shown as the source for the packets</a:t>
            </a:r>
          </a:p>
          <a:p>
            <a:pPr indent="-342900" lvl="0" marL="457200" rtl="0">
              <a:spcBef>
                <a:spcPts val="0"/>
              </a:spcBef>
              <a:buClr>
                <a:schemeClr val="dk2"/>
              </a:buClr>
              <a:buSzPct val="100000"/>
              <a:buFont typeface="Arial"/>
              <a:buChar char="●"/>
            </a:pPr>
            <a:r>
              <a:rPr lang="en" sz="1800"/>
              <a:t>This can also be found in ‘cmd’ with the ‘ipconfig’ command</a:t>
            </a:r>
          </a:p>
          <a:p>
            <a:pPr indent="-342900" lvl="0" marL="457200">
              <a:spcBef>
                <a:spcPts val="0"/>
              </a:spcBef>
              <a:buClr>
                <a:schemeClr val="dk2"/>
              </a:buClr>
              <a:buSzPct val="100000"/>
              <a:buFont typeface="Arial"/>
              <a:buChar char="●"/>
            </a:pPr>
            <a:r>
              <a:rPr lang="en" sz="1800"/>
              <a:t>Under WLAN Adapter for Wifi -&gt; IPv4 Address</a:t>
            </a:r>
          </a:p>
        </p:txBody>
      </p:sp>
      <p:sp>
        <p:nvSpPr>
          <p:cNvPr id="349" name="Shape 349"/>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Personal IP </a:t>
            </a:r>
          </a:p>
        </p:txBody>
      </p:sp>
      <p:pic>
        <p:nvPicPr>
          <p:cNvPr id="350" name="Shape 350"/>
          <p:cNvPicPr preferRelativeResize="0"/>
          <p:nvPr/>
        </p:nvPicPr>
        <p:blipFill>
          <a:blip r:embed="rId3">
            <a:alphaModFix/>
          </a:blip>
          <a:stretch>
            <a:fillRect/>
          </a:stretch>
        </p:blipFill>
        <p:spPr>
          <a:xfrm>
            <a:off x="5432021" y="1775096"/>
            <a:ext cx="3254775" cy="3099449"/>
          </a:xfrm>
          <a:prstGeom prst="rect">
            <a:avLst/>
          </a:prstGeom>
          <a:noFill/>
          <a:ln>
            <a:noFill/>
          </a:ln>
        </p:spPr>
      </p:pic>
      <p:pic>
        <p:nvPicPr>
          <p:cNvPr id="351" name="Shape 351"/>
          <p:cNvPicPr preferRelativeResize="0"/>
          <p:nvPr/>
        </p:nvPicPr>
        <p:blipFill rotWithShape="1">
          <a:blip r:embed="rId4">
            <a:alphaModFix/>
          </a:blip>
          <a:srcRect b="38027" l="0" r="15347" t="32253"/>
          <a:stretch/>
        </p:blipFill>
        <p:spPr>
          <a:xfrm>
            <a:off x="457200" y="3997441"/>
            <a:ext cx="4974900" cy="877108"/>
          </a:xfrm>
          <a:prstGeom prst="rect">
            <a:avLst/>
          </a:prstGeom>
          <a:noFill/>
          <a:ln>
            <a:noFill/>
          </a:ln>
        </p:spPr>
      </p:pic>
      <p:sp>
        <p:nvSpPr>
          <p:cNvPr id="352" name="Shape 352"/>
          <p:cNvSpPr/>
          <p:nvPr/>
        </p:nvSpPr>
        <p:spPr>
          <a:xfrm>
            <a:off x="737850" y="4448425"/>
            <a:ext cx="3389699" cy="1284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53" name="Shape 353"/>
          <p:cNvSpPr/>
          <p:nvPr/>
        </p:nvSpPr>
        <p:spPr>
          <a:xfrm>
            <a:off x="6643275" y="2697400"/>
            <a:ext cx="767099" cy="1284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7" name="Shape 357"/>
        <p:cNvGrpSpPr/>
        <p:nvPr/>
      </p:nvGrpSpPr>
      <p:grpSpPr>
        <a:xfrm>
          <a:off x="0" y="0"/>
          <a:ext cx="0" cy="0"/>
          <a:chOff x="0" y="0"/>
          <a:chExt cx="0" cy="0"/>
        </a:xfrm>
      </p:grpSpPr>
      <p:sp>
        <p:nvSpPr>
          <p:cNvPr id="358" name="Shape 358"/>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431800" lvl="0" marL="457200">
              <a:spcBef>
                <a:spcPts val="0"/>
              </a:spcBef>
              <a:buClr>
                <a:schemeClr val="dk2"/>
              </a:buClr>
              <a:buSzPct val="100000"/>
              <a:buFont typeface="Arial"/>
              <a:buChar char="●"/>
            </a:pPr>
            <a:r>
              <a:rPr lang="en"/>
              <a:t>In the first packet from pingplotter (3) we can see under the ‘Protocol’ field that ICMP is the value for those packets</a:t>
            </a:r>
          </a:p>
        </p:txBody>
      </p:sp>
      <p:sp>
        <p:nvSpPr>
          <p:cNvPr id="359" name="Shape 359"/>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Upper Layer Protocol Field Value</a:t>
            </a:r>
          </a:p>
        </p:txBody>
      </p:sp>
      <p:pic>
        <p:nvPicPr>
          <p:cNvPr id="360" name="Shape 360"/>
          <p:cNvPicPr preferRelativeResize="0"/>
          <p:nvPr/>
        </p:nvPicPr>
        <p:blipFill rotWithShape="1">
          <a:blip r:embed="rId3">
            <a:alphaModFix/>
          </a:blip>
          <a:srcRect b="0" l="0" r="34747" t="0"/>
          <a:stretch/>
        </p:blipFill>
        <p:spPr>
          <a:xfrm>
            <a:off x="-61650" y="4000675"/>
            <a:ext cx="9267298" cy="1263150"/>
          </a:xfrm>
          <a:prstGeom prst="rect">
            <a:avLst/>
          </a:prstGeom>
          <a:noFill/>
          <a:ln>
            <a:noFill/>
          </a:ln>
        </p:spPr>
      </p:pic>
      <p:sp>
        <p:nvSpPr>
          <p:cNvPr id="361" name="Shape 361"/>
          <p:cNvSpPr/>
          <p:nvPr/>
        </p:nvSpPr>
        <p:spPr>
          <a:xfrm>
            <a:off x="5239750" y="4874550"/>
            <a:ext cx="438299" cy="1620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5" name="Shape 365"/>
        <p:cNvGrpSpPr/>
        <p:nvPr/>
      </p:nvGrpSpPr>
      <p:grpSpPr>
        <a:xfrm>
          <a:off x="0" y="0"/>
          <a:ext cx="0" cy="0"/>
          <a:chOff x="0" y="0"/>
          <a:chExt cx="0" cy="0"/>
        </a:xfrm>
      </p:grpSpPr>
      <p:sp>
        <p:nvSpPr>
          <p:cNvPr id="366" name="Shape 366"/>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30200" lvl="0" marL="457200" rtl="0">
              <a:spcBef>
                <a:spcPts val="0"/>
              </a:spcBef>
              <a:buClr>
                <a:schemeClr val="dk2"/>
              </a:buClr>
              <a:buSzPct val="100000"/>
              <a:buFont typeface="Arial"/>
              <a:buChar char="●"/>
            </a:pPr>
            <a:r>
              <a:rPr lang="en" sz="1600"/>
              <a:t>With the packet select we can scroll down to “Internet Protocol” and click the “+”</a:t>
            </a:r>
          </a:p>
          <a:p>
            <a:pPr indent="-330200" lvl="0" marL="457200" rtl="0">
              <a:spcBef>
                <a:spcPts val="0"/>
              </a:spcBef>
              <a:buClr>
                <a:schemeClr val="dk2"/>
              </a:buClr>
              <a:buSzPct val="100000"/>
              <a:buFont typeface="Arial"/>
              <a:buChar char="●"/>
            </a:pPr>
            <a:r>
              <a:rPr lang="en" sz="1600"/>
              <a:t>The “Header Length” with a value of 20 byte.</a:t>
            </a:r>
          </a:p>
          <a:p>
            <a:pPr indent="-330200" lvl="0" marL="457200" rtl="0">
              <a:spcBef>
                <a:spcPts val="0"/>
              </a:spcBef>
              <a:buClr>
                <a:schemeClr val="dk2"/>
              </a:buClr>
              <a:buSzPct val="100000"/>
              <a:buFont typeface="Arial"/>
              <a:buChar char="●"/>
            </a:pPr>
            <a:r>
              <a:rPr lang="en" sz="1600"/>
              <a:t>The “Total Length” has a value of 56, as set in PingPlotter</a:t>
            </a:r>
          </a:p>
          <a:p>
            <a:pPr indent="-330200" lvl="0" marL="457200">
              <a:spcBef>
                <a:spcPts val="0"/>
              </a:spcBef>
              <a:buClr>
                <a:schemeClr val="dk2"/>
              </a:buClr>
              <a:buSzPct val="100000"/>
              <a:buFont typeface="Arial"/>
              <a:buChar char="●"/>
            </a:pPr>
            <a:r>
              <a:rPr lang="en" sz="1600"/>
              <a:t>Subtracting the Header Length (20) from the the Total Length (56) yields the size of the payload from the IP Datagram (56-20 = 36) which is 36.</a:t>
            </a:r>
          </a:p>
        </p:txBody>
      </p:sp>
      <p:sp>
        <p:nvSpPr>
          <p:cNvPr id="367" name="Shape 367"/>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IP Header</a:t>
            </a:r>
          </a:p>
        </p:txBody>
      </p:sp>
      <p:pic>
        <p:nvPicPr>
          <p:cNvPr id="368" name="Shape 368"/>
          <p:cNvPicPr preferRelativeResize="0"/>
          <p:nvPr/>
        </p:nvPicPr>
        <p:blipFill>
          <a:blip r:embed="rId3">
            <a:alphaModFix/>
          </a:blip>
          <a:stretch>
            <a:fillRect/>
          </a:stretch>
        </p:blipFill>
        <p:spPr>
          <a:xfrm>
            <a:off x="64150" y="3853607"/>
            <a:ext cx="9143998" cy="1289884"/>
          </a:xfrm>
          <a:prstGeom prst="rect">
            <a:avLst/>
          </a:prstGeom>
          <a:noFill/>
          <a:ln>
            <a:noFill/>
          </a:ln>
        </p:spPr>
      </p:pic>
      <p:sp>
        <p:nvSpPr>
          <p:cNvPr id="369" name="Shape 369"/>
          <p:cNvSpPr/>
          <p:nvPr/>
        </p:nvSpPr>
        <p:spPr>
          <a:xfrm>
            <a:off x="245950" y="4298725"/>
            <a:ext cx="1336800" cy="1067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70" name="Shape 370"/>
          <p:cNvSpPr/>
          <p:nvPr/>
        </p:nvSpPr>
        <p:spPr>
          <a:xfrm>
            <a:off x="245950" y="4504575"/>
            <a:ext cx="951600" cy="1067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4" name="Shape 374"/>
        <p:cNvGrpSpPr/>
        <p:nvPr/>
      </p:nvGrpSpPr>
      <p:grpSpPr>
        <a:xfrm>
          <a:off x="0" y="0"/>
          <a:ext cx="0" cy="0"/>
          <a:chOff x="0" y="0"/>
          <a:chExt cx="0" cy="0"/>
        </a:xfrm>
      </p:grpSpPr>
      <p:sp>
        <p:nvSpPr>
          <p:cNvPr id="375" name="Shape 375"/>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431800" lvl="0" marL="457200">
              <a:spcBef>
                <a:spcPts val="0"/>
              </a:spcBef>
              <a:buClr>
                <a:schemeClr val="dk2"/>
              </a:buClr>
              <a:buSzPct val="100000"/>
              <a:buFont typeface="Arial"/>
              <a:buChar char="●"/>
            </a:pPr>
            <a:r>
              <a:rPr lang="en"/>
              <a:t>Under the “Flags” drop down there is the “More fragments:” field this value is equal to 0, meaning the packet is not fragmented</a:t>
            </a:r>
          </a:p>
        </p:txBody>
      </p:sp>
      <p:sp>
        <p:nvSpPr>
          <p:cNvPr id="376" name="Shape 376"/>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Fragmentation</a:t>
            </a:r>
          </a:p>
        </p:txBody>
      </p:sp>
      <p:pic>
        <p:nvPicPr>
          <p:cNvPr id="377" name="Shape 377"/>
          <p:cNvPicPr preferRelativeResize="0"/>
          <p:nvPr/>
        </p:nvPicPr>
        <p:blipFill>
          <a:blip r:embed="rId3">
            <a:alphaModFix/>
          </a:blip>
          <a:stretch>
            <a:fillRect/>
          </a:stretch>
        </p:blipFill>
        <p:spPr>
          <a:xfrm>
            <a:off x="457200" y="3922050"/>
            <a:ext cx="5886450" cy="952500"/>
          </a:xfrm>
          <a:prstGeom prst="rect">
            <a:avLst/>
          </a:prstGeom>
          <a:noFill/>
          <a:ln>
            <a:noFill/>
          </a:ln>
        </p:spPr>
      </p:pic>
      <p:sp>
        <p:nvSpPr>
          <p:cNvPr id="378" name="Shape 378"/>
          <p:cNvSpPr/>
          <p:nvPr/>
        </p:nvSpPr>
        <p:spPr>
          <a:xfrm>
            <a:off x="802000" y="4416350"/>
            <a:ext cx="2844599" cy="1067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 name="Shape 68"/>
        <p:cNvGrpSpPr/>
        <p:nvPr/>
      </p:nvGrpSpPr>
      <p:grpSpPr>
        <a:xfrm>
          <a:off x="0" y="0"/>
          <a:ext cx="0" cy="0"/>
          <a:chOff x="0" y="0"/>
          <a:chExt cx="0" cy="0"/>
        </a:xfrm>
      </p:grpSpPr>
      <p:sp>
        <p:nvSpPr>
          <p:cNvPr id="69" name="Shape 69"/>
          <p:cNvSpPr txBox="1"/>
          <p:nvPr>
            <p:ph type="ctrTitle"/>
          </p:nvPr>
        </p:nvSpPr>
        <p:spPr>
          <a:xfrm>
            <a:off x="1046550" y="342203"/>
            <a:ext cx="7050900" cy="751200"/>
          </a:xfrm>
          <a:prstGeom prst="rect">
            <a:avLst/>
          </a:prstGeom>
        </p:spPr>
        <p:txBody>
          <a:bodyPr anchorCtr="0" anchor="b" bIns="91425" lIns="91425" rIns="91425" tIns="91425">
            <a:noAutofit/>
          </a:bodyPr>
          <a:lstStyle/>
          <a:p>
            <a:pPr algn="ctr">
              <a:spcBef>
                <a:spcPts val="0"/>
              </a:spcBef>
              <a:buNone/>
            </a:pPr>
            <a:r>
              <a:rPr lang="en"/>
              <a:t>HTTP</a:t>
            </a:r>
          </a:p>
        </p:txBody>
      </p:sp>
      <p:sp>
        <p:nvSpPr>
          <p:cNvPr id="70" name="Shape 70"/>
          <p:cNvSpPr txBox="1"/>
          <p:nvPr>
            <p:ph idx="1" type="subTitle"/>
          </p:nvPr>
        </p:nvSpPr>
        <p:spPr>
          <a:xfrm>
            <a:off x="1082050" y="1050594"/>
            <a:ext cx="7035899" cy="4092900"/>
          </a:xfrm>
          <a:prstGeom prst="rect">
            <a:avLst/>
          </a:prstGeom>
        </p:spPr>
        <p:txBody>
          <a:bodyPr anchorCtr="0" anchor="t" bIns="91425" lIns="91425" rIns="91425" tIns="91425">
            <a:noAutofit/>
          </a:bodyPr>
          <a:lstStyle/>
          <a:p>
            <a:pPr algn="l">
              <a:spcBef>
                <a:spcPts val="0"/>
              </a:spcBef>
              <a:buNone/>
            </a:pPr>
            <a:r>
              <a:rPr lang="en"/>
              <a:t>We can quickly find the IP addresses, the version number, and the accepted languages here</a:t>
            </a:r>
          </a:p>
        </p:txBody>
      </p:sp>
      <p:pic>
        <p:nvPicPr>
          <p:cNvPr id="71" name="Shape 71"/>
          <p:cNvPicPr preferRelativeResize="0"/>
          <p:nvPr/>
        </p:nvPicPr>
        <p:blipFill rotWithShape="1">
          <a:blip r:embed="rId3">
            <a:alphaModFix/>
          </a:blip>
          <a:srcRect b="27848" l="0" r="39773" t="36167"/>
          <a:stretch/>
        </p:blipFill>
        <p:spPr>
          <a:xfrm>
            <a:off x="0" y="2071826"/>
            <a:ext cx="9144000" cy="3071673"/>
          </a:xfrm>
          <a:prstGeom prst="rect">
            <a:avLst/>
          </a:prstGeom>
          <a:noFill/>
          <a:ln>
            <a:noFill/>
          </a:ln>
        </p:spPr>
      </p:pic>
      <p:sp>
        <p:nvSpPr>
          <p:cNvPr id="72" name="Shape 72"/>
          <p:cNvSpPr/>
          <p:nvPr/>
        </p:nvSpPr>
        <p:spPr>
          <a:xfrm>
            <a:off x="203175" y="2256300"/>
            <a:ext cx="8854200" cy="1496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3" name="Shape 73"/>
          <p:cNvSpPr/>
          <p:nvPr/>
        </p:nvSpPr>
        <p:spPr>
          <a:xfrm>
            <a:off x="566750" y="3496725"/>
            <a:ext cx="2277599" cy="1496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4" name="Shape 74"/>
          <p:cNvSpPr/>
          <p:nvPr/>
        </p:nvSpPr>
        <p:spPr>
          <a:xfrm>
            <a:off x="374275" y="4908250"/>
            <a:ext cx="3229500" cy="1496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2" name="Shape 382"/>
        <p:cNvGrpSpPr/>
        <p:nvPr/>
      </p:nvGrpSpPr>
      <p:grpSpPr>
        <a:xfrm>
          <a:off x="0" y="0"/>
          <a:ext cx="0" cy="0"/>
          <a:chOff x="0" y="0"/>
          <a:chExt cx="0" cy="0"/>
        </a:xfrm>
      </p:grpSpPr>
      <p:sp>
        <p:nvSpPr>
          <p:cNvPr id="383" name="Shape 383"/>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431800" lvl="0" marL="457200" rtl="0">
              <a:spcBef>
                <a:spcPts val="0"/>
              </a:spcBef>
              <a:buClr>
                <a:schemeClr val="dk2"/>
              </a:buClr>
              <a:buSzPct val="100000"/>
              <a:buFont typeface="Arial"/>
              <a:buChar char="●"/>
            </a:pPr>
            <a:r>
              <a:rPr lang="en"/>
              <a:t>Under the “Internet Protocol Field” certain fields change with every ICMP</a:t>
            </a:r>
          </a:p>
          <a:p>
            <a:pPr indent="-431800" lvl="0" marL="457200">
              <a:spcBef>
                <a:spcPts val="0"/>
              </a:spcBef>
              <a:buClr>
                <a:schemeClr val="dk2"/>
              </a:buClr>
              <a:buSzPct val="100000"/>
              <a:buFont typeface="Arial"/>
              <a:buChar char="●"/>
            </a:pPr>
            <a:r>
              <a:rPr lang="en"/>
              <a:t>These fields are “Identification,” “Time to live,” and “Header Checksum”</a:t>
            </a:r>
          </a:p>
        </p:txBody>
      </p:sp>
      <p:sp>
        <p:nvSpPr>
          <p:cNvPr id="384" name="Shape 384"/>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Field Changes per ICMP</a:t>
            </a:r>
          </a:p>
        </p:txBody>
      </p:sp>
      <p:pic>
        <p:nvPicPr>
          <p:cNvPr id="385" name="Shape 385"/>
          <p:cNvPicPr preferRelativeResize="0"/>
          <p:nvPr/>
        </p:nvPicPr>
        <p:blipFill>
          <a:blip r:embed="rId3">
            <a:alphaModFix/>
          </a:blip>
          <a:stretch>
            <a:fillRect/>
          </a:stretch>
        </p:blipFill>
        <p:spPr>
          <a:xfrm>
            <a:off x="4648200" y="3283862"/>
            <a:ext cx="4038600" cy="1666875"/>
          </a:xfrm>
          <a:prstGeom prst="rect">
            <a:avLst/>
          </a:prstGeom>
          <a:noFill/>
          <a:ln>
            <a:noFill/>
          </a:ln>
        </p:spPr>
      </p:pic>
      <p:sp>
        <p:nvSpPr>
          <p:cNvPr id="386" name="Shape 386"/>
          <p:cNvSpPr/>
          <p:nvPr/>
        </p:nvSpPr>
        <p:spPr>
          <a:xfrm>
            <a:off x="4801300" y="4790625"/>
            <a:ext cx="3614400" cy="1601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87" name="Shape 387"/>
          <p:cNvSpPr/>
          <p:nvPr/>
        </p:nvSpPr>
        <p:spPr>
          <a:xfrm>
            <a:off x="4953700" y="4037225"/>
            <a:ext cx="2328599" cy="1601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88" name="Shape 388"/>
          <p:cNvSpPr/>
          <p:nvPr/>
        </p:nvSpPr>
        <p:spPr>
          <a:xfrm>
            <a:off x="4953700" y="3566275"/>
            <a:ext cx="1804499" cy="1601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2" name="Shape 392"/>
        <p:cNvGrpSpPr/>
        <p:nvPr/>
      </p:nvGrpSpPr>
      <p:grpSpPr>
        <a:xfrm>
          <a:off x="0" y="0"/>
          <a:ext cx="0" cy="0"/>
          <a:chOff x="0" y="0"/>
          <a:chExt cx="0" cy="0"/>
        </a:xfrm>
      </p:grpSpPr>
      <p:sp>
        <p:nvSpPr>
          <p:cNvPr id="393" name="Shape 393"/>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30200" lvl="0" marL="457200" rtl="0">
              <a:spcBef>
                <a:spcPts val="0"/>
              </a:spcBef>
              <a:buClr>
                <a:schemeClr val="dk2"/>
              </a:buClr>
              <a:buSzPct val="100000"/>
              <a:buFont typeface="Arial"/>
              <a:buChar char="●"/>
            </a:pPr>
            <a:r>
              <a:rPr lang="en" sz="1600"/>
              <a:t>The fields that stay constant are:</a:t>
            </a:r>
          </a:p>
          <a:p>
            <a:pPr indent="-330200" lvl="1" marL="914400" rtl="0">
              <a:spcBef>
                <a:spcPts val="0"/>
              </a:spcBef>
              <a:buClr>
                <a:schemeClr val="dk2"/>
              </a:buClr>
              <a:buSzPct val="100000"/>
              <a:buFont typeface="Courier New"/>
              <a:buChar char="o"/>
            </a:pPr>
            <a:r>
              <a:rPr lang="en" sz="1600"/>
              <a:t>Version</a:t>
            </a:r>
          </a:p>
          <a:p>
            <a:pPr indent="-330200" lvl="2" marL="1371600" rtl="0">
              <a:spcBef>
                <a:spcPts val="0"/>
              </a:spcBef>
              <a:buClr>
                <a:schemeClr val="dk2"/>
              </a:buClr>
              <a:buSzPct val="100000"/>
              <a:buFont typeface="Wingdings"/>
              <a:buChar char="§"/>
            </a:pPr>
            <a:r>
              <a:rPr lang="en" sz="1600"/>
              <a:t>Because all packets are IPv4 Packets</a:t>
            </a:r>
          </a:p>
          <a:p>
            <a:pPr indent="-330200" lvl="1" marL="914400" rtl="0">
              <a:spcBef>
                <a:spcPts val="0"/>
              </a:spcBef>
              <a:buClr>
                <a:schemeClr val="dk2"/>
              </a:buClr>
              <a:buSzPct val="100000"/>
              <a:buFont typeface="Courier New"/>
              <a:buChar char="o"/>
            </a:pPr>
            <a:r>
              <a:rPr lang="en" sz="1600"/>
              <a:t>Header Length</a:t>
            </a:r>
          </a:p>
          <a:p>
            <a:pPr indent="-330200" lvl="2" marL="1371600" rtl="0">
              <a:spcBef>
                <a:spcPts val="0"/>
              </a:spcBef>
              <a:buClr>
                <a:schemeClr val="dk2"/>
              </a:buClr>
              <a:buSzPct val="100000"/>
              <a:buFont typeface="Wingdings"/>
              <a:buChar char="§"/>
            </a:pPr>
            <a:r>
              <a:rPr lang="en" sz="1600"/>
              <a:t>Because all ICMP packets have the same header length</a:t>
            </a:r>
          </a:p>
          <a:p>
            <a:pPr indent="-330200" lvl="1" marL="914400" rtl="0">
              <a:spcBef>
                <a:spcPts val="0"/>
              </a:spcBef>
              <a:buClr>
                <a:schemeClr val="dk2"/>
              </a:buClr>
              <a:buSzPct val="100000"/>
              <a:buFont typeface="Courier New"/>
              <a:buChar char="o"/>
            </a:pPr>
            <a:r>
              <a:rPr lang="en" sz="1600"/>
              <a:t>Source IP</a:t>
            </a:r>
          </a:p>
          <a:p>
            <a:pPr indent="-330200" lvl="2" marL="1371600" rtl="0">
              <a:spcBef>
                <a:spcPts val="0"/>
              </a:spcBef>
              <a:buClr>
                <a:schemeClr val="dk2"/>
              </a:buClr>
              <a:buSzPct val="100000"/>
              <a:buFont typeface="Wingdings"/>
              <a:buChar char="§"/>
            </a:pPr>
            <a:r>
              <a:rPr lang="en" sz="1600"/>
              <a:t>Because all packets are from google.com</a:t>
            </a:r>
          </a:p>
          <a:p>
            <a:pPr indent="-330200" lvl="1" marL="914400" rtl="0">
              <a:spcBef>
                <a:spcPts val="0"/>
              </a:spcBef>
              <a:buClr>
                <a:schemeClr val="dk2"/>
              </a:buClr>
              <a:buSzPct val="100000"/>
              <a:buFont typeface="Courier New"/>
              <a:buChar char="o"/>
            </a:pPr>
            <a:r>
              <a:rPr lang="en" sz="1600"/>
              <a:t>Destination IP</a:t>
            </a:r>
          </a:p>
          <a:p>
            <a:pPr indent="-330200" lvl="2" marL="1371600" rtl="0">
              <a:spcBef>
                <a:spcPts val="0"/>
              </a:spcBef>
              <a:buClr>
                <a:schemeClr val="dk2"/>
              </a:buClr>
              <a:buSzPct val="100000"/>
              <a:buFont typeface="Wingdings"/>
              <a:buChar char="§"/>
            </a:pPr>
            <a:r>
              <a:rPr lang="en" sz="1600"/>
              <a:t>Because all packets are going to the same</a:t>
            </a:r>
          </a:p>
          <a:p>
            <a:pPr indent="-330200" lvl="1" marL="914400" rtl="0">
              <a:spcBef>
                <a:spcPts val="0"/>
              </a:spcBef>
              <a:buClr>
                <a:schemeClr val="dk2"/>
              </a:buClr>
              <a:buSzPct val="100000"/>
              <a:buFont typeface="Courier New"/>
              <a:buChar char="o"/>
            </a:pPr>
            <a:r>
              <a:rPr lang="en" sz="1600"/>
              <a:t>Differential Services</a:t>
            </a:r>
          </a:p>
          <a:p>
            <a:pPr indent="-330200" lvl="2" marL="1371600" rtl="0">
              <a:spcBef>
                <a:spcPts val="0"/>
              </a:spcBef>
              <a:buClr>
                <a:schemeClr val="dk2"/>
              </a:buClr>
              <a:buSzPct val="100000"/>
              <a:buFont typeface="Wingdings"/>
              <a:buChar char="§"/>
            </a:pPr>
            <a:r>
              <a:rPr lang="en" sz="1600"/>
              <a:t>Because all ICMP use the same Type of Class</a:t>
            </a:r>
          </a:p>
          <a:p>
            <a:pPr indent="-330200" lvl="1" marL="914400" rtl="0">
              <a:spcBef>
                <a:spcPts val="0"/>
              </a:spcBef>
              <a:buClr>
                <a:schemeClr val="dk2"/>
              </a:buClr>
              <a:buSzPct val="100000"/>
              <a:buFont typeface="Courier New"/>
              <a:buChar char="o"/>
            </a:pPr>
            <a:r>
              <a:rPr lang="en" sz="1600"/>
              <a:t>Upper Layer Protocol</a:t>
            </a:r>
          </a:p>
          <a:p>
            <a:pPr indent="-330200" lvl="2" marL="1371600" rtl="0">
              <a:spcBef>
                <a:spcPts val="0"/>
              </a:spcBef>
              <a:buClr>
                <a:schemeClr val="dk2"/>
              </a:buClr>
              <a:buSzPct val="100000"/>
              <a:buFont typeface="Wingdings"/>
              <a:buChar char="§"/>
            </a:pPr>
            <a:r>
              <a:rPr lang="en" sz="1600"/>
              <a:t>Because all the packets are ICMP</a:t>
            </a:r>
          </a:p>
        </p:txBody>
      </p:sp>
      <p:sp>
        <p:nvSpPr>
          <p:cNvPr id="394" name="Shape 394"/>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Field Constants</a:t>
            </a: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8" name="Shape 398"/>
        <p:cNvGrpSpPr/>
        <p:nvPr/>
      </p:nvGrpSpPr>
      <p:grpSpPr>
        <a:xfrm>
          <a:off x="0" y="0"/>
          <a:ext cx="0" cy="0"/>
          <a:chOff x="0" y="0"/>
          <a:chExt cx="0" cy="0"/>
        </a:xfrm>
      </p:grpSpPr>
      <p:sp>
        <p:nvSpPr>
          <p:cNvPr id="399" name="Shape 399"/>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30200" lvl="0" marL="457200" rtl="0">
              <a:spcBef>
                <a:spcPts val="0"/>
              </a:spcBef>
              <a:buClr>
                <a:schemeClr val="dk2"/>
              </a:buClr>
              <a:buSzPct val="100000"/>
              <a:buFont typeface="Arial"/>
              <a:buChar char="●"/>
            </a:pPr>
            <a:r>
              <a:rPr lang="en" sz="1600"/>
              <a:t>The fields that change are</a:t>
            </a:r>
          </a:p>
          <a:p>
            <a:pPr indent="-330200" lvl="1" marL="914400" rtl="0">
              <a:spcBef>
                <a:spcPts val="0"/>
              </a:spcBef>
              <a:buClr>
                <a:schemeClr val="dk2"/>
              </a:buClr>
              <a:buSzPct val="100000"/>
              <a:buFont typeface="Courier New"/>
              <a:buChar char="o"/>
            </a:pPr>
            <a:r>
              <a:rPr lang="en" sz="1600"/>
              <a:t>Identification</a:t>
            </a:r>
          </a:p>
          <a:p>
            <a:pPr indent="-330200" lvl="2" marL="1371600" rtl="0">
              <a:spcBef>
                <a:spcPts val="0"/>
              </a:spcBef>
              <a:buClr>
                <a:schemeClr val="dk2"/>
              </a:buClr>
              <a:buSzPct val="100000"/>
              <a:buFont typeface="Wingdings"/>
              <a:buChar char="§"/>
            </a:pPr>
            <a:r>
              <a:rPr lang="en" sz="1600"/>
              <a:t>Because IP Packets must have different IDs</a:t>
            </a:r>
          </a:p>
          <a:p>
            <a:pPr indent="-330200" lvl="1" marL="914400" rtl="0">
              <a:spcBef>
                <a:spcPts val="0"/>
              </a:spcBef>
              <a:buClr>
                <a:schemeClr val="dk2"/>
              </a:buClr>
              <a:buSzPct val="100000"/>
              <a:buFont typeface="Courier New"/>
              <a:buChar char="o"/>
            </a:pPr>
            <a:r>
              <a:rPr lang="en" sz="1600"/>
              <a:t>Time to live</a:t>
            </a:r>
          </a:p>
          <a:p>
            <a:pPr indent="-330200" lvl="2" marL="1371600" rtl="0">
              <a:spcBef>
                <a:spcPts val="0"/>
              </a:spcBef>
              <a:buClr>
                <a:schemeClr val="dk2"/>
              </a:buClr>
              <a:buSzPct val="100000"/>
              <a:buFont typeface="Wingdings"/>
              <a:buChar char="§"/>
            </a:pPr>
            <a:r>
              <a:rPr lang="en" sz="1600"/>
              <a:t>Traceroute increments each subsequent packet</a:t>
            </a:r>
          </a:p>
          <a:p>
            <a:pPr indent="-330200" lvl="1" marL="914400" rtl="0">
              <a:spcBef>
                <a:spcPts val="0"/>
              </a:spcBef>
              <a:buClr>
                <a:schemeClr val="dk2"/>
              </a:buClr>
              <a:buSzPct val="100000"/>
              <a:buFont typeface="Courier New"/>
              <a:buChar char="o"/>
            </a:pPr>
            <a:r>
              <a:rPr lang="en" sz="1600"/>
              <a:t>Header Checksum</a:t>
            </a:r>
          </a:p>
          <a:p>
            <a:pPr indent="-330200" lvl="2" marL="1371600" rtl="0">
              <a:spcBef>
                <a:spcPts val="0"/>
              </a:spcBef>
              <a:buClr>
                <a:schemeClr val="dk2"/>
              </a:buClr>
              <a:buSzPct val="100000"/>
              <a:buFont typeface="Wingdings"/>
              <a:buChar char="§"/>
            </a:pPr>
            <a:r>
              <a:rPr lang="en" sz="1600"/>
              <a:t>Since header changes so must checksum</a:t>
            </a:r>
          </a:p>
        </p:txBody>
      </p:sp>
      <p:sp>
        <p:nvSpPr>
          <p:cNvPr id="400" name="Shape 400"/>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Field Changes</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4" name="Shape 404"/>
        <p:cNvGrpSpPr/>
        <p:nvPr/>
      </p:nvGrpSpPr>
      <p:grpSpPr>
        <a:xfrm>
          <a:off x="0" y="0"/>
          <a:ext cx="0" cy="0"/>
          <a:chOff x="0" y="0"/>
          <a:chExt cx="0" cy="0"/>
        </a:xfrm>
      </p:grpSpPr>
      <p:sp>
        <p:nvSpPr>
          <p:cNvPr id="405" name="Shape 405"/>
          <p:cNvSpPr txBox="1"/>
          <p:nvPr>
            <p:ph idx="1" type="body"/>
          </p:nvPr>
        </p:nvSpPr>
        <p:spPr>
          <a:xfrm>
            <a:off x="457200" y="1244250"/>
            <a:ext cx="5424299" cy="3630300"/>
          </a:xfrm>
          <a:prstGeom prst="rect">
            <a:avLst/>
          </a:prstGeom>
        </p:spPr>
        <p:txBody>
          <a:bodyPr anchorCtr="0" anchor="t" bIns="91425" lIns="91425" rIns="91425" tIns="91425">
            <a:noAutofit/>
          </a:bodyPr>
          <a:lstStyle/>
          <a:p>
            <a:pPr indent="-431800" lvl="0" marL="457200">
              <a:spcBef>
                <a:spcPts val="0"/>
              </a:spcBef>
              <a:buClr>
                <a:schemeClr val="dk2"/>
              </a:buClr>
              <a:buSzPct val="100000"/>
              <a:buFont typeface="Arial"/>
              <a:buChar char="●"/>
            </a:pPr>
            <a:r>
              <a:rPr lang="en"/>
              <a:t>For each ICMP request packet both the Identification and Header Checksum fields increase as well</a:t>
            </a:r>
          </a:p>
        </p:txBody>
      </p:sp>
      <p:sp>
        <p:nvSpPr>
          <p:cNvPr id="406" name="Shape 406"/>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Find the Pattern</a:t>
            </a:r>
          </a:p>
        </p:txBody>
      </p:sp>
      <p:pic>
        <p:nvPicPr>
          <p:cNvPr id="407" name="Shape 407"/>
          <p:cNvPicPr preferRelativeResize="0"/>
          <p:nvPr/>
        </p:nvPicPr>
        <p:blipFill>
          <a:blip r:embed="rId3">
            <a:alphaModFix/>
          </a:blip>
          <a:stretch>
            <a:fillRect/>
          </a:stretch>
        </p:blipFill>
        <p:spPr>
          <a:xfrm>
            <a:off x="5881587" y="1244249"/>
            <a:ext cx="2805215" cy="3630300"/>
          </a:xfrm>
          <a:prstGeom prst="rect">
            <a:avLst/>
          </a:prstGeom>
          <a:noFill/>
          <a:ln>
            <a:noFill/>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1" name="Shape 411"/>
        <p:cNvGrpSpPr/>
        <p:nvPr/>
      </p:nvGrpSpPr>
      <p:grpSpPr>
        <a:xfrm>
          <a:off x="0" y="0"/>
          <a:ext cx="0" cy="0"/>
          <a:chOff x="0" y="0"/>
          <a:chExt cx="0" cy="0"/>
        </a:xfrm>
      </p:grpSpPr>
      <p:sp>
        <p:nvSpPr>
          <p:cNvPr id="412" name="Shape 412"/>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sz="1800"/>
              <a:t>With the “Time to live exceeded in transit” packet selected</a:t>
            </a:r>
          </a:p>
          <a:p>
            <a:pPr indent="-342900" lvl="0" marL="457200" rtl="0">
              <a:spcBef>
                <a:spcPts val="0"/>
              </a:spcBef>
              <a:buClr>
                <a:schemeClr val="dk2"/>
              </a:buClr>
              <a:buSzPct val="100000"/>
              <a:buFont typeface="Arial"/>
              <a:buChar char="●"/>
            </a:pPr>
            <a:r>
              <a:rPr lang="en" sz="1800"/>
              <a:t>Still under the Internet Protocl drop down</a:t>
            </a:r>
          </a:p>
          <a:p>
            <a:pPr indent="-342900" lvl="0" marL="457200" rtl="0">
              <a:spcBef>
                <a:spcPts val="0"/>
              </a:spcBef>
              <a:buClr>
                <a:schemeClr val="dk2"/>
              </a:buClr>
              <a:buSzPct val="100000"/>
              <a:buFont typeface="Arial"/>
              <a:buChar char="●"/>
            </a:pPr>
            <a:r>
              <a:rPr lang="en" sz="1800"/>
              <a:t>The ID is: 36385</a:t>
            </a:r>
          </a:p>
          <a:p>
            <a:pPr indent="-342900" lvl="0" marL="457200" rtl="0">
              <a:spcBef>
                <a:spcPts val="0"/>
              </a:spcBef>
              <a:buClr>
                <a:schemeClr val="dk2"/>
              </a:buClr>
              <a:buSzPct val="100000"/>
              <a:buFont typeface="Arial"/>
              <a:buChar char="●"/>
            </a:pPr>
            <a:r>
              <a:rPr lang="en" sz="1800"/>
              <a:t>The TTL is: 62</a:t>
            </a:r>
          </a:p>
          <a:p>
            <a:pPr indent="-342900" lvl="0" marL="457200" rtl="0">
              <a:spcBef>
                <a:spcPts val="0"/>
              </a:spcBef>
              <a:buClr>
                <a:schemeClr val="dk2"/>
              </a:buClr>
              <a:buSzPct val="100000"/>
              <a:buFont typeface="Arial"/>
              <a:buChar char="●"/>
            </a:pPr>
            <a:r>
              <a:rPr lang="en" sz="1800"/>
              <a:t>How morbid</a:t>
            </a:r>
          </a:p>
        </p:txBody>
      </p:sp>
      <p:sp>
        <p:nvSpPr>
          <p:cNvPr id="413" name="Shape 413"/>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ICMP TTL-exceeded</a:t>
            </a:r>
          </a:p>
        </p:txBody>
      </p:sp>
      <p:pic>
        <p:nvPicPr>
          <p:cNvPr id="414" name="Shape 414"/>
          <p:cNvPicPr preferRelativeResize="0"/>
          <p:nvPr/>
        </p:nvPicPr>
        <p:blipFill>
          <a:blip r:embed="rId3">
            <a:alphaModFix/>
          </a:blip>
          <a:stretch>
            <a:fillRect/>
          </a:stretch>
        </p:blipFill>
        <p:spPr>
          <a:xfrm>
            <a:off x="5770650" y="3656637"/>
            <a:ext cx="2762250" cy="1343025"/>
          </a:xfrm>
          <a:prstGeom prst="rect">
            <a:avLst/>
          </a:prstGeom>
          <a:noFill/>
          <a:ln>
            <a:noFill/>
          </a:ln>
        </p:spPr>
      </p:pic>
      <p:pic>
        <p:nvPicPr>
          <p:cNvPr id="415" name="Shape 415"/>
          <p:cNvPicPr preferRelativeResize="0"/>
          <p:nvPr/>
        </p:nvPicPr>
        <p:blipFill>
          <a:blip r:embed="rId4">
            <a:alphaModFix/>
          </a:blip>
          <a:stretch>
            <a:fillRect/>
          </a:stretch>
        </p:blipFill>
        <p:spPr>
          <a:xfrm>
            <a:off x="2994123" y="2064675"/>
            <a:ext cx="2448799" cy="2886075"/>
          </a:xfrm>
          <a:prstGeom prst="rect">
            <a:avLst/>
          </a:prstGeom>
          <a:noFill/>
          <a:ln>
            <a:noFill/>
          </a:ln>
        </p:spPr>
      </p:pic>
      <p:sp>
        <p:nvSpPr>
          <p:cNvPr id="416" name="Shape 416"/>
          <p:cNvSpPr txBox="1"/>
          <p:nvPr/>
        </p:nvSpPr>
        <p:spPr>
          <a:xfrm>
            <a:off x="3427275" y="3496725"/>
            <a:ext cx="1582499" cy="705600"/>
          </a:xfrm>
          <a:prstGeom prst="rect">
            <a:avLst/>
          </a:prstGeom>
          <a:noFill/>
          <a:ln>
            <a:noFill/>
          </a:ln>
        </p:spPr>
        <p:txBody>
          <a:bodyPr anchorCtr="0" anchor="t" bIns="91425" lIns="91425" rIns="91425" tIns="91425">
            <a:noAutofit/>
          </a:bodyPr>
          <a:lstStyle/>
          <a:p>
            <a:pPr rtl="0" algn="ctr">
              <a:spcBef>
                <a:spcPts val="0"/>
              </a:spcBef>
              <a:buNone/>
            </a:pPr>
            <a:r>
              <a:rPr b="1" lang="en" sz="1600"/>
              <a:t>Packet 36385</a:t>
            </a:r>
          </a:p>
          <a:p>
            <a:pPr algn="ctr">
              <a:spcBef>
                <a:spcPts val="0"/>
              </a:spcBef>
              <a:buNone/>
            </a:pPr>
            <a:r>
              <a:rPr b="1" lang="en" sz="1600"/>
              <a:t>0-62</a:t>
            </a: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0" name="Shape 420"/>
        <p:cNvGrpSpPr/>
        <p:nvPr/>
      </p:nvGrpSpPr>
      <p:grpSpPr>
        <a:xfrm>
          <a:off x="0" y="0"/>
          <a:ext cx="0" cy="0"/>
          <a:chOff x="0" y="0"/>
          <a:chExt cx="0" cy="0"/>
        </a:xfrm>
      </p:grpSpPr>
      <p:sp>
        <p:nvSpPr>
          <p:cNvPr id="421" name="Shape 421"/>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sz="1800"/>
              <a:t>Identification</a:t>
            </a:r>
          </a:p>
          <a:p>
            <a:pPr indent="-342900" lvl="1" marL="914400" rtl="0">
              <a:spcBef>
                <a:spcPts val="0"/>
              </a:spcBef>
              <a:buClr>
                <a:schemeClr val="dk2"/>
              </a:buClr>
              <a:buSzPct val="100000"/>
              <a:buFont typeface="Courier New"/>
              <a:buChar char="o"/>
            </a:pPr>
            <a:r>
              <a:rPr lang="en" sz="1800"/>
              <a:t>Identification must change for every packet, if they are the same then it’s the same packet or a fragment of the same packet</a:t>
            </a:r>
          </a:p>
          <a:p>
            <a:pPr indent="-342900" lvl="0" marL="457200" rtl="0">
              <a:spcBef>
                <a:spcPts val="0"/>
              </a:spcBef>
              <a:buClr>
                <a:schemeClr val="dk2"/>
              </a:buClr>
              <a:buSzPct val="100000"/>
              <a:buFont typeface="Arial"/>
              <a:buChar char="●"/>
            </a:pPr>
            <a:r>
              <a:rPr lang="en" sz="1800"/>
              <a:t>TTL</a:t>
            </a:r>
          </a:p>
          <a:p>
            <a:pPr indent="-342900" lvl="1" marL="914400">
              <a:spcBef>
                <a:spcPts val="0"/>
              </a:spcBef>
              <a:buClr>
                <a:schemeClr val="dk2"/>
              </a:buClr>
              <a:buSzPct val="100000"/>
              <a:buFont typeface="Courier New"/>
              <a:buChar char="o"/>
            </a:pPr>
            <a:r>
              <a:rPr lang="en" sz="1800"/>
              <a:t>TTL stays the same because the travel time between the first hop is the same, so all TTLs for that hop are the same</a:t>
            </a:r>
          </a:p>
        </p:txBody>
      </p:sp>
      <p:sp>
        <p:nvSpPr>
          <p:cNvPr id="422" name="Shape 422"/>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Changes in these fields</a:t>
            </a:r>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6" name="Shape 426"/>
        <p:cNvGrpSpPr/>
        <p:nvPr/>
      </p:nvGrpSpPr>
      <p:grpSpPr>
        <a:xfrm>
          <a:off x="0" y="0"/>
          <a:ext cx="0" cy="0"/>
          <a:chOff x="0" y="0"/>
          <a:chExt cx="0" cy="0"/>
        </a:xfrm>
      </p:grpSpPr>
      <p:sp>
        <p:nvSpPr>
          <p:cNvPr id="427" name="Shape 427"/>
          <p:cNvSpPr txBox="1"/>
          <p:nvPr>
            <p:ph type="ctrTitle"/>
          </p:nvPr>
        </p:nvSpPr>
        <p:spPr>
          <a:xfrm>
            <a:off x="1082040" y="1242060"/>
            <a:ext cx="7050900" cy="1102500"/>
          </a:xfrm>
          <a:prstGeom prst="rect">
            <a:avLst/>
          </a:prstGeom>
        </p:spPr>
        <p:txBody>
          <a:bodyPr anchorCtr="0" anchor="b" bIns="91425" lIns="91425" rIns="91425" tIns="91425">
            <a:noAutofit/>
          </a:bodyPr>
          <a:lstStyle/>
          <a:p>
            <a:pPr>
              <a:spcBef>
                <a:spcPts val="0"/>
              </a:spcBef>
              <a:buNone/>
            </a:pPr>
            <a:r>
              <a:rPr lang="en"/>
              <a:t>DNS</a:t>
            </a:r>
          </a:p>
        </p:txBody>
      </p:sp>
      <p:sp>
        <p:nvSpPr>
          <p:cNvPr id="428" name="Shape 428"/>
          <p:cNvSpPr txBox="1"/>
          <p:nvPr>
            <p:ph idx="1" type="subTitle"/>
          </p:nvPr>
        </p:nvSpPr>
        <p:spPr>
          <a:xfrm>
            <a:off x="1082040" y="2423159"/>
            <a:ext cx="7035899" cy="694199"/>
          </a:xfrm>
          <a:prstGeom prst="rect">
            <a:avLst/>
          </a:prstGeom>
        </p:spPr>
        <p:txBody>
          <a:bodyPr anchorCtr="0" anchor="t" bIns="91425" lIns="91425" rIns="91425" tIns="91425">
            <a:noAutofit/>
          </a:bodyPr>
          <a:lstStyle/>
          <a:p>
            <a:pPr>
              <a:spcBef>
                <a:spcPts val="0"/>
              </a:spcBef>
              <a:buNone/>
            </a:pPr>
            <a:r>
              <a:rPr lang="en"/>
              <a:t>The Handsome Seastars</a:t>
            </a: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2" name="Shape 432"/>
        <p:cNvGrpSpPr/>
        <p:nvPr/>
      </p:nvGrpSpPr>
      <p:grpSpPr>
        <a:xfrm>
          <a:off x="0" y="0"/>
          <a:ext cx="0" cy="0"/>
          <a:chOff x="0" y="0"/>
          <a:chExt cx="0" cy="0"/>
        </a:xfrm>
      </p:grpSpPr>
      <p:sp>
        <p:nvSpPr>
          <p:cNvPr id="433" name="Shape 433"/>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rPr lang="en"/>
              <a:t>Address: 210.138.156.26</a:t>
            </a:r>
          </a:p>
        </p:txBody>
      </p:sp>
      <p:sp>
        <p:nvSpPr>
          <p:cNvPr id="434" name="Shape 434"/>
          <p:cNvSpPr txBox="1"/>
          <p:nvPr>
            <p:ph type="title"/>
          </p:nvPr>
        </p:nvSpPr>
        <p:spPr>
          <a:xfrm>
            <a:off x="457200" y="205978"/>
            <a:ext cx="8229600" cy="994200"/>
          </a:xfrm>
          <a:prstGeom prst="rect">
            <a:avLst/>
          </a:prstGeom>
        </p:spPr>
        <p:txBody>
          <a:bodyPr anchorCtr="0" anchor="b" bIns="91425" lIns="91425" rIns="91425" tIns="91425">
            <a:noAutofit/>
          </a:bodyPr>
          <a:lstStyle/>
          <a:p>
            <a:pPr lvl="0">
              <a:spcBef>
                <a:spcPts val="0"/>
              </a:spcBef>
              <a:buNone/>
            </a:pPr>
            <a:r>
              <a:rPr lang="en"/>
              <a:t>Run nslookup to obtain the IP address of a Web server in Asia.</a:t>
            </a:r>
          </a:p>
        </p:txBody>
      </p:sp>
      <p:pic>
        <p:nvPicPr>
          <p:cNvPr id="435" name="Shape 435"/>
          <p:cNvPicPr preferRelativeResize="0"/>
          <p:nvPr/>
        </p:nvPicPr>
        <p:blipFill>
          <a:blip r:embed="rId3">
            <a:alphaModFix/>
          </a:blip>
          <a:stretch>
            <a:fillRect/>
          </a:stretch>
        </p:blipFill>
        <p:spPr>
          <a:xfrm>
            <a:off x="2571750" y="1998000"/>
            <a:ext cx="6115050" cy="2876550"/>
          </a:xfrm>
          <a:prstGeom prst="rect">
            <a:avLst/>
          </a:prstGeom>
          <a:noFill/>
          <a:ln>
            <a:noFill/>
          </a:ln>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9" name="Shape 439"/>
        <p:cNvGrpSpPr/>
        <p:nvPr/>
      </p:nvGrpSpPr>
      <p:grpSpPr>
        <a:xfrm>
          <a:off x="0" y="0"/>
          <a:ext cx="0" cy="0"/>
          <a:chOff x="0" y="0"/>
          <a:chExt cx="0" cy="0"/>
        </a:xfrm>
      </p:grpSpPr>
      <p:sp>
        <p:nvSpPr>
          <p:cNvPr id="440" name="Shape 440"/>
          <p:cNvSpPr txBox="1"/>
          <p:nvPr>
            <p:ph idx="1" type="body"/>
          </p:nvPr>
        </p:nvSpPr>
        <p:spPr>
          <a:xfrm>
            <a:off x="457200" y="1674100"/>
            <a:ext cx="8403000" cy="3200399"/>
          </a:xfrm>
          <a:prstGeom prst="rect">
            <a:avLst/>
          </a:prstGeom>
        </p:spPr>
        <p:txBody>
          <a:bodyPr anchorCtr="0" anchor="t" bIns="91425" lIns="91425" rIns="91425" tIns="91425">
            <a:noAutofit/>
          </a:bodyPr>
          <a:lstStyle/>
          <a:p>
            <a:pPr>
              <a:spcBef>
                <a:spcPts val="0"/>
              </a:spcBef>
              <a:buNone/>
            </a:pPr>
            <a:r>
              <a:rPr lang="en"/>
              <a:t>Au</a:t>
            </a:r>
            <a:r>
              <a:rPr lang="en" sz="3000"/>
              <a:t>thoritative DNS server: ipreg.csi.cam.ac.uk</a:t>
            </a:r>
          </a:p>
        </p:txBody>
      </p:sp>
      <p:sp>
        <p:nvSpPr>
          <p:cNvPr id="441" name="Shape 441"/>
          <p:cNvSpPr txBox="1"/>
          <p:nvPr>
            <p:ph type="title"/>
          </p:nvPr>
        </p:nvSpPr>
        <p:spPr>
          <a:xfrm>
            <a:off x="457200" y="205975"/>
            <a:ext cx="8229600" cy="1580399"/>
          </a:xfrm>
          <a:prstGeom prst="rect">
            <a:avLst/>
          </a:prstGeom>
        </p:spPr>
        <p:txBody>
          <a:bodyPr anchorCtr="0" anchor="b" bIns="91425" lIns="91425" rIns="91425" tIns="91425">
            <a:noAutofit/>
          </a:bodyPr>
          <a:lstStyle/>
          <a:p>
            <a:pPr>
              <a:spcBef>
                <a:spcPts val="0"/>
              </a:spcBef>
              <a:buNone/>
            </a:pPr>
            <a:r>
              <a:rPr lang="en"/>
              <a:t>Run nslookup to determine the authoritative DNS servers for a university in Europe</a:t>
            </a:r>
          </a:p>
        </p:txBody>
      </p:sp>
      <p:pic>
        <p:nvPicPr>
          <p:cNvPr id="442" name="Shape 442"/>
          <p:cNvPicPr preferRelativeResize="0"/>
          <p:nvPr/>
        </p:nvPicPr>
        <p:blipFill>
          <a:blip r:embed="rId3">
            <a:alphaModFix/>
          </a:blip>
          <a:stretch>
            <a:fillRect/>
          </a:stretch>
        </p:blipFill>
        <p:spPr>
          <a:xfrm>
            <a:off x="2064674" y="2233174"/>
            <a:ext cx="5624925" cy="2641324"/>
          </a:xfrm>
          <a:prstGeom prst="rect">
            <a:avLst/>
          </a:prstGeom>
          <a:noFill/>
          <a:ln>
            <a:noFill/>
          </a:ln>
        </p:spPr>
      </p:pic>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6" name="Shape 446"/>
        <p:cNvGrpSpPr/>
        <p:nvPr/>
      </p:nvGrpSpPr>
      <p:grpSpPr>
        <a:xfrm>
          <a:off x="0" y="0"/>
          <a:ext cx="0" cy="0"/>
          <a:chOff x="0" y="0"/>
          <a:chExt cx="0" cy="0"/>
        </a:xfrm>
      </p:grpSpPr>
      <p:sp>
        <p:nvSpPr>
          <p:cNvPr id="447" name="Shape 447"/>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rPr lang="en"/>
              <a:t>Address: 98.138.79.21</a:t>
            </a:r>
          </a:p>
        </p:txBody>
      </p:sp>
      <p:sp>
        <p:nvSpPr>
          <p:cNvPr id="448" name="Shape 448"/>
          <p:cNvSpPr txBox="1"/>
          <p:nvPr>
            <p:ph type="title"/>
          </p:nvPr>
        </p:nvSpPr>
        <p:spPr>
          <a:xfrm>
            <a:off x="457200" y="205974"/>
            <a:ext cx="8229600" cy="1212000"/>
          </a:xfrm>
          <a:prstGeom prst="rect">
            <a:avLst/>
          </a:prstGeom>
        </p:spPr>
        <p:txBody>
          <a:bodyPr anchorCtr="0" anchor="b" bIns="91425" lIns="91425" rIns="91425" tIns="91425">
            <a:noAutofit/>
          </a:bodyPr>
          <a:lstStyle/>
          <a:p>
            <a:pPr lvl="0" rtl="0">
              <a:lnSpc>
                <a:spcPct val="115000"/>
              </a:lnSpc>
              <a:spcBef>
                <a:spcPts val="0"/>
              </a:spcBef>
              <a:buClr>
                <a:schemeClr val="dk1"/>
              </a:buClr>
              <a:buSzPct val="45833"/>
              <a:buFont typeface="Arial"/>
              <a:buNone/>
            </a:pPr>
            <a:r>
              <a:rPr lang="en" sz="2400"/>
              <a:t>Run nslookup so that one of the DNS servers obtained in Question 2 is queried for the mail</a:t>
            </a:r>
          </a:p>
          <a:p>
            <a:pPr lvl="0" rtl="0">
              <a:lnSpc>
                <a:spcPct val="115000"/>
              </a:lnSpc>
              <a:spcBef>
                <a:spcPts val="0"/>
              </a:spcBef>
              <a:buNone/>
            </a:pPr>
            <a:r>
              <a:rPr lang="en" sz="2400"/>
              <a:t>servers for Yahoo! mail.</a:t>
            </a:r>
          </a:p>
        </p:txBody>
      </p:sp>
      <p:pic>
        <p:nvPicPr>
          <p:cNvPr id="449" name="Shape 449"/>
          <p:cNvPicPr preferRelativeResize="0"/>
          <p:nvPr/>
        </p:nvPicPr>
        <p:blipFill>
          <a:blip r:embed="rId3">
            <a:alphaModFix/>
          </a:blip>
          <a:stretch>
            <a:fillRect/>
          </a:stretch>
        </p:blipFill>
        <p:spPr>
          <a:xfrm>
            <a:off x="2562212" y="1954625"/>
            <a:ext cx="6124575" cy="2857500"/>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ctrTitle"/>
          </p:nvPr>
        </p:nvSpPr>
        <p:spPr>
          <a:xfrm>
            <a:off x="1046540" y="10"/>
            <a:ext cx="7050900" cy="1102500"/>
          </a:xfrm>
          <a:prstGeom prst="rect">
            <a:avLst/>
          </a:prstGeom>
        </p:spPr>
        <p:txBody>
          <a:bodyPr anchorCtr="0" anchor="b" bIns="91425" lIns="91425" rIns="91425" tIns="91425">
            <a:noAutofit/>
          </a:bodyPr>
          <a:lstStyle/>
          <a:p>
            <a:pPr algn="ctr">
              <a:spcBef>
                <a:spcPts val="0"/>
              </a:spcBef>
              <a:buNone/>
            </a:pPr>
            <a:r>
              <a:rPr lang="en"/>
              <a:t>HTTP</a:t>
            </a:r>
          </a:p>
        </p:txBody>
      </p:sp>
      <p:sp>
        <p:nvSpPr>
          <p:cNvPr id="80" name="Shape 80"/>
          <p:cNvSpPr txBox="1"/>
          <p:nvPr>
            <p:ph idx="1" type="subTitle"/>
          </p:nvPr>
        </p:nvSpPr>
        <p:spPr>
          <a:xfrm>
            <a:off x="1082050" y="1102469"/>
            <a:ext cx="7035899" cy="4041000"/>
          </a:xfrm>
          <a:prstGeom prst="rect">
            <a:avLst/>
          </a:prstGeom>
        </p:spPr>
        <p:txBody>
          <a:bodyPr anchorCtr="0" anchor="t" bIns="91425" lIns="91425" rIns="91425" tIns="91425">
            <a:noAutofit/>
          </a:bodyPr>
          <a:lstStyle/>
          <a:p>
            <a:pPr algn="l">
              <a:spcBef>
                <a:spcPts val="0"/>
              </a:spcBef>
              <a:buNone/>
            </a:pPr>
            <a:r>
              <a:rPr lang="en"/>
              <a:t>Directly below the first packet, we find another with the status code</a:t>
            </a:r>
          </a:p>
        </p:txBody>
      </p:sp>
      <p:pic>
        <p:nvPicPr>
          <p:cNvPr id="81" name="Shape 81"/>
          <p:cNvPicPr preferRelativeResize="0"/>
          <p:nvPr/>
        </p:nvPicPr>
        <p:blipFill rotWithShape="1">
          <a:blip r:embed="rId3">
            <a:alphaModFix/>
          </a:blip>
          <a:srcRect b="39495" l="0" r="26556" t="29721"/>
          <a:stretch/>
        </p:blipFill>
        <p:spPr>
          <a:xfrm>
            <a:off x="0" y="2453825"/>
            <a:ext cx="9144000" cy="2154967"/>
          </a:xfrm>
          <a:prstGeom prst="rect">
            <a:avLst/>
          </a:prstGeom>
          <a:noFill/>
          <a:ln>
            <a:noFill/>
          </a:ln>
        </p:spPr>
      </p:pic>
      <p:sp>
        <p:nvSpPr>
          <p:cNvPr id="82" name="Shape 82"/>
          <p:cNvSpPr/>
          <p:nvPr/>
        </p:nvSpPr>
        <p:spPr>
          <a:xfrm>
            <a:off x="459825" y="4138325"/>
            <a:ext cx="1229700" cy="1496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3" name="Shape 453"/>
        <p:cNvGrpSpPr/>
        <p:nvPr/>
      </p:nvGrpSpPr>
      <p:grpSpPr>
        <a:xfrm>
          <a:off x="0" y="0"/>
          <a:ext cx="0" cy="0"/>
          <a:chOff x="0" y="0"/>
          <a:chExt cx="0" cy="0"/>
        </a:xfrm>
      </p:grpSpPr>
      <p:sp>
        <p:nvSpPr>
          <p:cNvPr id="454" name="Shape 454"/>
          <p:cNvSpPr txBox="1"/>
          <p:nvPr>
            <p:ph idx="1" type="body"/>
          </p:nvPr>
        </p:nvSpPr>
        <p:spPr>
          <a:xfrm>
            <a:off x="457200" y="1244242"/>
            <a:ext cx="8229600" cy="3630300"/>
          </a:xfrm>
          <a:prstGeom prst="rect">
            <a:avLst/>
          </a:prstGeom>
        </p:spPr>
        <p:txBody>
          <a:bodyPr anchorCtr="0" anchor="t" bIns="91425" lIns="91425" rIns="91425" tIns="91425">
            <a:noAutofit/>
          </a:bodyPr>
          <a:lstStyle/>
          <a:p>
            <a:pPr rtl="0">
              <a:spcBef>
                <a:spcPts val="0"/>
              </a:spcBef>
              <a:buNone/>
            </a:pPr>
            <a:r>
              <a:rPr b="1" lang="en" sz="2400">
                <a:solidFill>
                  <a:schemeClr val="dk1"/>
                </a:solidFill>
                <a:latin typeface="Arial"/>
                <a:ea typeface="Arial"/>
                <a:cs typeface="Arial"/>
                <a:sym typeface="Arial"/>
              </a:rPr>
              <a:t>/all</a:t>
            </a:r>
            <a:r>
              <a:rPr lang="en" sz="2400">
                <a:solidFill>
                  <a:schemeClr val="dk1"/>
                </a:solidFill>
                <a:latin typeface="Arial"/>
                <a:ea typeface="Arial"/>
                <a:cs typeface="Arial"/>
                <a:sym typeface="Arial"/>
              </a:rPr>
              <a:t> </a:t>
            </a:r>
            <a:r>
              <a:rPr b="1" lang="en" sz="2400">
                <a:solidFill>
                  <a:schemeClr val="dk1"/>
                </a:solidFill>
                <a:latin typeface="Arial"/>
                <a:ea typeface="Arial"/>
                <a:cs typeface="Arial"/>
                <a:sym typeface="Arial"/>
              </a:rPr>
              <a:t> </a:t>
            </a:r>
            <a:r>
              <a:rPr lang="en" sz="2400">
                <a:solidFill>
                  <a:schemeClr val="dk1"/>
                </a:solidFill>
                <a:latin typeface="Arial"/>
                <a:ea typeface="Arial"/>
                <a:cs typeface="Arial"/>
                <a:sym typeface="Arial"/>
              </a:rPr>
              <a:t> </a:t>
            </a:r>
            <a:r>
              <a:rPr b="1" lang="en" sz="2400">
                <a:solidFill>
                  <a:schemeClr val="dk1"/>
                </a:solidFill>
                <a:latin typeface="Arial"/>
                <a:ea typeface="Arial"/>
                <a:cs typeface="Arial"/>
                <a:sym typeface="Arial"/>
              </a:rPr>
              <a:t>: </a:t>
            </a:r>
            <a:r>
              <a:rPr lang="en" sz="2400">
                <a:solidFill>
                  <a:schemeClr val="dk1"/>
                </a:solidFill>
                <a:latin typeface="Arial"/>
                <a:ea typeface="Arial"/>
                <a:cs typeface="Arial"/>
                <a:sym typeface="Arial"/>
              </a:rPr>
              <a:t>Displays the full TCP/IP </a:t>
            </a:r>
          </a:p>
          <a:p>
            <a:pPr>
              <a:spcBef>
                <a:spcPts val="0"/>
              </a:spcBef>
              <a:buNone/>
            </a:pPr>
            <a:r>
              <a:rPr lang="en" sz="2400">
                <a:solidFill>
                  <a:schemeClr val="dk1"/>
                </a:solidFill>
                <a:latin typeface="Arial"/>
                <a:ea typeface="Arial"/>
                <a:cs typeface="Arial"/>
                <a:sym typeface="Arial"/>
              </a:rPr>
              <a:t>configuration for all adapters.</a:t>
            </a:r>
          </a:p>
        </p:txBody>
      </p:sp>
      <p:sp>
        <p:nvSpPr>
          <p:cNvPr id="455" name="Shape 455"/>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ipconfig</a:t>
            </a:r>
          </a:p>
        </p:txBody>
      </p:sp>
      <p:pic>
        <p:nvPicPr>
          <p:cNvPr id="456" name="Shape 456"/>
          <p:cNvPicPr preferRelativeResize="0"/>
          <p:nvPr/>
        </p:nvPicPr>
        <p:blipFill>
          <a:blip r:embed="rId3">
            <a:alphaModFix/>
          </a:blip>
          <a:stretch>
            <a:fillRect/>
          </a:stretch>
        </p:blipFill>
        <p:spPr>
          <a:xfrm>
            <a:off x="5108537" y="0"/>
            <a:ext cx="4035474" cy="5143499"/>
          </a:xfrm>
          <a:prstGeom prst="rect">
            <a:avLst/>
          </a:prstGeom>
          <a:noFill/>
          <a:ln>
            <a:noFill/>
          </a:ln>
        </p:spPr>
      </p:pic>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0" name="Shape 460"/>
        <p:cNvGrpSpPr/>
        <p:nvPr/>
      </p:nvGrpSpPr>
      <p:grpSpPr>
        <a:xfrm>
          <a:off x="0" y="0"/>
          <a:ext cx="0" cy="0"/>
          <a:chOff x="0" y="0"/>
          <a:chExt cx="0" cy="0"/>
        </a:xfrm>
      </p:grpSpPr>
      <p:sp>
        <p:nvSpPr>
          <p:cNvPr id="461" name="Shape 461"/>
          <p:cNvSpPr txBox="1"/>
          <p:nvPr>
            <p:ph idx="1" type="body"/>
          </p:nvPr>
        </p:nvSpPr>
        <p:spPr>
          <a:xfrm>
            <a:off x="91375" y="1200167"/>
            <a:ext cx="8229600" cy="3630300"/>
          </a:xfrm>
          <a:prstGeom prst="rect">
            <a:avLst/>
          </a:prstGeom>
        </p:spPr>
        <p:txBody>
          <a:bodyPr anchorCtr="0" anchor="t" bIns="91425" lIns="91425" rIns="91425" tIns="91425">
            <a:noAutofit/>
          </a:bodyPr>
          <a:lstStyle/>
          <a:p>
            <a:pPr rtl="0">
              <a:spcBef>
                <a:spcPts val="0"/>
              </a:spcBef>
              <a:buNone/>
            </a:pPr>
            <a:r>
              <a:rPr b="1" lang="en" sz="2400">
                <a:solidFill>
                  <a:schemeClr val="dk1"/>
                </a:solidFill>
                <a:latin typeface="Arial"/>
                <a:ea typeface="Arial"/>
                <a:cs typeface="Arial"/>
                <a:sym typeface="Arial"/>
              </a:rPr>
              <a:t>/displaydns</a:t>
            </a:r>
            <a:r>
              <a:rPr lang="en" sz="2400">
                <a:solidFill>
                  <a:schemeClr val="dk1"/>
                </a:solidFill>
                <a:latin typeface="Arial"/>
                <a:ea typeface="Arial"/>
                <a:cs typeface="Arial"/>
                <a:sym typeface="Arial"/>
              </a:rPr>
              <a:t> </a:t>
            </a:r>
            <a:r>
              <a:rPr b="1" lang="en" sz="2400">
                <a:solidFill>
                  <a:schemeClr val="dk1"/>
                </a:solidFill>
                <a:latin typeface="Arial"/>
                <a:ea typeface="Arial"/>
                <a:cs typeface="Arial"/>
                <a:sym typeface="Arial"/>
              </a:rPr>
              <a:t> </a:t>
            </a:r>
            <a:r>
              <a:rPr lang="en" sz="2400">
                <a:solidFill>
                  <a:schemeClr val="dk1"/>
                </a:solidFill>
                <a:latin typeface="Arial"/>
                <a:ea typeface="Arial"/>
                <a:cs typeface="Arial"/>
                <a:sym typeface="Arial"/>
              </a:rPr>
              <a:t> </a:t>
            </a:r>
            <a:r>
              <a:rPr b="1" lang="en" sz="2400">
                <a:solidFill>
                  <a:schemeClr val="dk1"/>
                </a:solidFill>
                <a:latin typeface="Arial"/>
                <a:ea typeface="Arial"/>
                <a:cs typeface="Arial"/>
                <a:sym typeface="Arial"/>
              </a:rPr>
              <a:t>: </a:t>
            </a:r>
            <a:r>
              <a:rPr lang="en" sz="2400">
                <a:solidFill>
                  <a:schemeClr val="dk1"/>
                </a:solidFill>
                <a:latin typeface="Arial"/>
                <a:ea typeface="Arial"/>
                <a:cs typeface="Arial"/>
                <a:sym typeface="Arial"/>
              </a:rPr>
              <a:t>Displays the contents </a:t>
            </a:r>
          </a:p>
          <a:p>
            <a:pPr>
              <a:spcBef>
                <a:spcPts val="0"/>
              </a:spcBef>
              <a:buNone/>
            </a:pPr>
            <a:r>
              <a:rPr lang="en" sz="2400">
                <a:solidFill>
                  <a:schemeClr val="dk1"/>
                </a:solidFill>
                <a:latin typeface="Arial"/>
                <a:ea typeface="Arial"/>
                <a:cs typeface="Arial"/>
                <a:sym typeface="Arial"/>
              </a:rPr>
              <a:t>of the DNS client resolver cache</a:t>
            </a:r>
          </a:p>
        </p:txBody>
      </p:sp>
      <p:sp>
        <p:nvSpPr>
          <p:cNvPr id="462" name="Shape 462"/>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ipconfig cont.</a:t>
            </a:r>
          </a:p>
        </p:txBody>
      </p:sp>
      <p:pic>
        <p:nvPicPr>
          <p:cNvPr id="463" name="Shape 463"/>
          <p:cNvPicPr preferRelativeResize="0"/>
          <p:nvPr/>
        </p:nvPicPr>
        <p:blipFill>
          <a:blip r:embed="rId3">
            <a:alphaModFix/>
          </a:blip>
          <a:stretch>
            <a:fillRect/>
          </a:stretch>
        </p:blipFill>
        <p:spPr>
          <a:xfrm>
            <a:off x="5887500" y="0"/>
            <a:ext cx="3256497" cy="5143499"/>
          </a:xfrm>
          <a:prstGeom prst="rect">
            <a:avLst/>
          </a:prstGeom>
          <a:noFill/>
          <a:ln>
            <a:noFill/>
          </a:ln>
        </p:spPr>
      </p:pic>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7" name="Shape 467"/>
        <p:cNvGrpSpPr/>
        <p:nvPr/>
      </p:nvGrpSpPr>
      <p:grpSpPr>
        <a:xfrm>
          <a:off x="0" y="0"/>
          <a:ext cx="0" cy="0"/>
          <a:chOff x="0" y="0"/>
          <a:chExt cx="0" cy="0"/>
        </a:xfrm>
      </p:grpSpPr>
      <p:sp>
        <p:nvSpPr>
          <p:cNvPr id="468" name="Shape 468"/>
          <p:cNvSpPr txBox="1"/>
          <p:nvPr>
            <p:ph idx="1" type="body"/>
          </p:nvPr>
        </p:nvSpPr>
        <p:spPr>
          <a:xfrm>
            <a:off x="457200" y="1244242"/>
            <a:ext cx="8229600" cy="3630300"/>
          </a:xfrm>
          <a:prstGeom prst="rect">
            <a:avLst/>
          </a:prstGeom>
        </p:spPr>
        <p:txBody>
          <a:bodyPr anchorCtr="0" anchor="t" bIns="91425" lIns="91425" rIns="91425" tIns="91425">
            <a:noAutofit/>
          </a:bodyPr>
          <a:lstStyle/>
          <a:p>
            <a:pPr rtl="0">
              <a:spcBef>
                <a:spcPts val="0"/>
              </a:spcBef>
              <a:buNone/>
            </a:pPr>
            <a:r>
              <a:rPr b="1" lang="en" sz="2400">
                <a:solidFill>
                  <a:schemeClr val="dk1"/>
                </a:solidFill>
                <a:latin typeface="Arial"/>
                <a:ea typeface="Arial"/>
                <a:cs typeface="Arial"/>
                <a:sym typeface="Arial"/>
              </a:rPr>
              <a:t>/flushdns</a:t>
            </a:r>
            <a:r>
              <a:rPr lang="en" sz="2400">
                <a:solidFill>
                  <a:schemeClr val="dk1"/>
                </a:solidFill>
                <a:latin typeface="Arial"/>
                <a:ea typeface="Arial"/>
                <a:cs typeface="Arial"/>
                <a:sym typeface="Arial"/>
              </a:rPr>
              <a:t> </a:t>
            </a:r>
            <a:r>
              <a:rPr b="1" lang="en" sz="2400">
                <a:solidFill>
                  <a:schemeClr val="dk1"/>
                </a:solidFill>
                <a:latin typeface="Arial"/>
                <a:ea typeface="Arial"/>
                <a:cs typeface="Arial"/>
                <a:sym typeface="Arial"/>
              </a:rPr>
              <a:t> </a:t>
            </a:r>
            <a:r>
              <a:rPr lang="en" sz="2400">
                <a:solidFill>
                  <a:schemeClr val="dk1"/>
                </a:solidFill>
                <a:latin typeface="Arial"/>
                <a:ea typeface="Arial"/>
                <a:cs typeface="Arial"/>
                <a:sym typeface="Arial"/>
              </a:rPr>
              <a:t> </a:t>
            </a:r>
            <a:r>
              <a:rPr b="1" lang="en" sz="2400">
                <a:solidFill>
                  <a:schemeClr val="dk1"/>
                </a:solidFill>
                <a:latin typeface="Arial"/>
                <a:ea typeface="Arial"/>
                <a:cs typeface="Arial"/>
                <a:sym typeface="Arial"/>
              </a:rPr>
              <a:t>: </a:t>
            </a:r>
            <a:r>
              <a:rPr lang="en" sz="2400">
                <a:solidFill>
                  <a:schemeClr val="dk1"/>
                </a:solidFill>
                <a:latin typeface="Arial"/>
                <a:ea typeface="Arial"/>
                <a:cs typeface="Arial"/>
                <a:sym typeface="Arial"/>
              </a:rPr>
              <a:t>Flushes and resets the </a:t>
            </a:r>
          </a:p>
          <a:p>
            <a:pPr rtl="0">
              <a:spcBef>
                <a:spcPts val="0"/>
              </a:spcBef>
              <a:buNone/>
            </a:pPr>
            <a:r>
              <a:rPr lang="en" sz="2400">
                <a:solidFill>
                  <a:schemeClr val="dk1"/>
                </a:solidFill>
                <a:latin typeface="Arial"/>
                <a:ea typeface="Arial"/>
                <a:cs typeface="Arial"/>
                <a:sym typeface="Arial"/>
              </a:rPr>
              <a:t>contents of the DNS client </a:t>
            </a:r>
          </a:p>
          <a:p>
            <a:pPr>
              <a:spcBef>
                <a:spcPts val="0"/>
              </a:spcBef>
              <a:buNone/>
            </a:pPr>
            <a:r>
              <a:rPr lang="en" sz="2400">
                <a:solidFill>
                  <a:schemeClr val="dk1"/>
                </a:solidFill>
                <a:latin typeface="Arial"/>
                <a:ea typeface="Arial"/>
                <a:cs typeface="Arial"/>
                <a:sym typeface="Arial"/>
              </a:rPr>
              <a:t>resolver cache</a:t>
            </a:r>
          </a:p>
        </p:txBody>
      </p:sp>
      <p:sp>
        <p:nvSpPr>
          <p:cNvPr id="469" name="Shape 469"/>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ipconfig cont.</a:t>
            </a:r>
          </a:p>
        </p:txBody>
      </p:sp>
      <p:pic>
        <p:nvPicPr>
          <p:cNvPr id="470" name="Shape 470"/>
          <p:cNvPicPr preferRelativeResize="0"/>
          <p:nvPr/>
        </p:nvPicPr>
        <p:blipFill>
          <a:blip r:embed="rId3">
            <a:alphaModFix/>
          </a:blip>
          <a:stretch>
            <a:fillRect/>
          </a:stretch>
        </p:blipFill>
        <p:spPr>
          <a:xfrm>
            <a:off x="4227537" y="1822512"/>
            <a:ext cx="3419475" cy="695325"/>
          </a:xfrm>
          <a:prstGeom prst="rect">
            <a:avLst/>
          </a:prstGeom>
          <a:noFill/>
          <a:ln>
            <a:noFill/>
          </a:ln>
        </p:spPr>
      </p:pic>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4" name="Shape 474"/>
        <p:cNvGrpSpPr/>
        <p:nvPr/>
      </p:nvGrpSpPr>
      <p:grpSpPr>
        <a:xfrm>
          <a:off x="0" y="0"/>
          <a:ext cx="0" cy="0"/>
          <a:chOff x="0" y="0"/>
          <a:chExt cx="0" cy="0"/>
        </a:xfrm>
      </p:grpSpPr>
      <p:sp>
        <p:nvSpPr>
          <p:cNvPr id="475" name="Shape 475"/>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t/>
            </a:r>
            <a:endParaRPr/>
          </a:p>
        </p:txBody>
      </p:sp>
      <p:sp>
        <p:nvSpPr>
          <p:cNvPr id="476" name="Shape 476"/>
          <p:cNvSpPr txBox="1"/>
          <p:nvPr>
            <p:ph type="title"/>
          </p:nvPr>
        </p:nvSpPr>
        <p:spPr>
          <a:xfrm>
            <a:off x="457200" y="205978"/>
            <a:ext cx="8229600" cy="994200"/>
          </a:xfrm>
          <a:prstGeom prst="rect">
            <a:avLst/>
          </a:prstGeom>
        </p:spPr>
        <p:txBody>
          <a:bodyPr anchorCtr="0" anchor="b" bIns="91425" lIns="91425" rIns="91425" tIns="91425">
            <a:noAutofit/>
          </a:bodyPr>
          <a:lstStyle/>
          <a:p>
            <a:pPr lvl="0">
              <a:spcBef>
                <a:spcPts val="0"/>
              </a:spcBef>
              <a:buNone/>
            </a:pPr>
            <a:r>
              <a:rPr lang="en" sz="3000"/>
              <a:t>Locate the DNS query and response messages. Are they sent over UDP or TCP?</a:t>
            </a:r>
          </a:p>
        </p:txBody>
      </p:sp>
      <p:pic>
        <p:nvPicPr>
          <p:cNvPr id="477" name="Shape 477"/>
          <p:cNvPicPr preferRelativeResize="0"/>
          <p:nvPr/>
        </p:nvPicPr>
        <p:blipFill>
          <a:blip r:embed="rId3">
            <a:alphaModFix/>
          </a:blip>
          <a:stretch>
            <a:fillRect/>
          </a:stretch>
        </p:blipFill>
        <p:spPr>
          <a:xfrm>
            <a:off x="0" y="2841665"/>
            <a:ext cx="9143999" cy="1976768"/>
          </a:xfrm>
          <a:prstGeom prst="rect">
            <a:avLst/>
          </a:prstGeom>
          <a:noFill/>
          <a:ln>
            <a:noFill/>
          </a:ln>
        </p:spPr>
      </p:pic>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1" name="Shape 481"/>
        <p:cNvGrpSpPr/>
        <p:nvPr/>
      </p:nvGrpSpPr>
      <p:grpSpPr>
        <a:xfrm>
          <a:off x="0" y="0"/>
          <a:ext cx="0" cy="0"/>
          <a:chOff x="0" y="0"/>
          <a:chExt cx="0" cy="0"/>
        </a:xfrm>
      </p:grpSpPr>
      <p:sp>
        <p:nvSpPr>
          <p:cNvPr id="482" name="Shape 482"/>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t/>
            </a:r>
            <a:endParaRPr/>
          </a:p>
        </p:txBody>
      </p:sp>
      <p:sp>
        <p:nvSpPr>
          <p:cNvPr id="483" name="Shape 483"/>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sz="2400">
                <a:solidFill>
                  <a:srgbClr val="00387E"/>
                </a:solidFill>
                <a:latin typeface="Arial"/>
                <a:ea typeface="Arial"/>
                <a:cs typeface="Arial"/>
                <a:sym typeface="Arial"/>
              </a:rPr>
              <a:t>What is the destination port for the DNS query message? What is the source port of DNS response message?</a:t>
            </a:r>
          </a:p>
        </p:txBody>
      </p:sp>
      <p:pic>
        <p:nvPicPr>
          <p:cNvPr id="484" name="Shape 484"/>
          <p:cNvPicPr preferRelativeResize="0"/>
          <p:nvPr/>
        </p:nvPicPr>
        <p:blipFill>
          <a:blip r:embed="rId3">
            <a:alphaModFix/>
          </a:blip>
          <a:stretch>
            <a:fillRect/>
          </a:stretch>
        </p:blipFill>
        <p:spPr>
          <a:xfrm>
            <a:off x="987187" y="2188000"/>
            <a:ext cx="6955475" cy="767500"/>
          </a:xfrm>
          <a:prstGeom prst="rect">
            <a:avLst/>
          </a:prstGeom>
          <a:noFill/>
          <a:ln>
            <a:noFill/>
          </a:ln>
        </p:spPr>
      </p:pic>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8" name="Shape 488"/>
        <p:cNvGrpSpPr/>
        <p:nvPr/>
      </p:nvGrpSpPr>
      <p:grpSpPr>
        <a:xfrm>
          <a:off x="0" y="0"/>
          <a:ext cx="0" cy="0"/>
          <a:chOff x="0" y="0"/>
          <a:chExt cx="0" cy="0"/>
        </a:xfrm>
      </p:grpSpPr>
      <p:sp>
        <p:nvSpPr>
          <p:cNvPr id="489" name="Shape 489"/>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spcBef>
                <a:spcPts val="0"/>
              </a:spcBef>
              <a:buNone/>
            </a:pPr>
            <a:r>
              <a:t/>
            </a:r>
            <a:endParaRPr/>
          </a:p>
        </p:txBody>
      </p:sp>
      <p:sp>
        <p:nvSpPr>
          <p:cNvPr id="490" name="Shape 490"/>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sz="2400">
                <a:solidFill>
                  <a:schemeClr val="dk1"/>
                </a:solidFill>
                <a:latin typeface="Arial"/>
                <a:ea typeface="Arial"/>
                <a:cs typeface="Arial"/>
                <a:sym typeface="Arial"/>
              </a:rPr>
              <a:t>To what IP address is the DNS query message sent? Use ipconfig to determine the IP address of your local DNS server.</a:t>
            </a:r>
          </a:p>
        </p:txBody>
      </p:sp>
      <p:pic>
        <p:nvPicPr>
          <p:cNvPr id="491" name="Shape 491"/>
          <p:cNvPicPr preferRelativeResize="0"/>
          <p:nvPr/>
        </p:nvPicPr>
        <p:blipFill>
          <a:blip r:embed="rId3">
            <a:alphaModFix/>
          </a:blip>
          <a:stretch>
            <a:fillRect/>
          </a:stretch>
        </p:blipFill>
        <p:spPr>
          <a:xfrm>
            <a:off x="176437" y="2297025"/>
            <a:ext cx="8791125" cy="549450"/>
          </a:xfrm>
          <a:prstGeom prst="rect">
            <a:avLst/>
          </a:prstGeom>
          <a:noFill/>
          <a:ln>
            <a:noFill/>
          </a:ln>
        </p:spPr>
      </p:pic>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5" name="Shape 495"/>
        <p:cNvGrpSpPr/>
        <p:nvPr/>
      </p:nvGrpSpPr>
      <p:grpSpPr>
        <a:xfrm>
          <a:off x="0" y="0"/>
          <a:ext cx="0" cy="0"/>
          <a:chOff x="0" y="0"/>
          <a:chExt cx="0" cy="0"/>
        </a:xfrm>
      </p:grpSpPr>
      <p:sp>
        <p:nvSpPr>
          <p:cNvPr id="496" name="Shape 496"/>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spcBef>
                <a:spcPts val="0"/>
              </a:spcBef>
              <a:buNone/>
            </a:pPr>
            <a:r>
              <a:rPr lang="en"/>
              <a:t>This was a type A query and it did not contain any answers.</a:t>
            </a:r>
          </a:p>
        </p:txBody>
      </p:sp>
      <p:sp>
        <p:nvSpPr>
          <p:cNvPr id="497" name="Shape 497"/>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sz="2400">
                <a:solidFill>
                  <a:schemeClr val="dk1"/>
                </a:solidFill>
                <a:latin typeface="Arial"/>
                <a:ea typeface="Arial"/>
                <a:cs typeface="Arial"/>
                <a:sym typeface="Arial"/>
              </a:rPr>
              <a:t>Examine the DNS query message. What “Type” of DNS query is it? Does the query message contain any “answers”?</a:t>
            </a:r>
          </a:p>
        </p:txBody>
      </p:sp>
      <p:pic>
        <p:nvPicPr>
          <p:cNvPr id="498" name="Shape 498"/>
          <p:cNvPicPr preferRelativeResize="0"/>
          <p:nvPr/>
        </p:nvPicPr>
        <p:blipFill>
          <a:blip r:embed="rId3">
            <a:alphaModFix/>
          </a:blip>
          <a:stretch>
            <a:fillRect/>
          </a:stretch>
        </p:blipFill>
        <p:spPr>
          <a:xfrm>
            <a:off x="3773700" y="2479250"/>
            <a:ext cx="4913100" cy="2395300"/>
          </a:xfrm>
          <a:prstGeom prst="rect">
            <a:avLst/>
          </a:prstGeom>
          <a:noFill/>
          <a:ln>
            <a:noFill/>
          </a:ln>
        </p:spPr>
      </p:pic>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2" name="Shape 502"/>
        <p:cNvGrpSpPr/>
        <p:nvPr/>
      </p:nvGrpSpPr>
      <p:grpSpPr>
        <a:xfrm>
          <a:off x="0" y="0"/>
          <a:ext cx="0" cy="0"/>
          <a:chOff x="0" y="0"/>
          <a:chExt cx="0" cy="0"/>
        </a:xfrm>
      </p:grpSpPr>
      <p:sp>
        <p:nvSpPr>
          <p:cNvPr id="503" name="Shape 503"/>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spcBef>
                <a:spcPts val="0"/>
              </a:spcBef>
              <a:buNone/>
            </a:pPr>
            <a:r>
              <a:t/>
            </a:r>
            <a:endParaRPr/>
          </a:p>
        </p:txBody>
      </p:sp>
      <p:sp>
        <p:nvSpPr>
          <p:cNvPr id="504" name="Shape 504"/>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sz="1100">
                <a:solidFill>
                  <a:schemeClr val="dk1"/>
                </a:solidFill>
                <a:latin typeface="Arial"/>
                <a:ea typeface="Arial"/>
                <a:cs typeface="Arial"/>
                <a:sym typeface="Arial"/>
              </a:rPr>
              <a:t> </a:t>
            </a:r>
            <a:r>
              <a:rPr lang="en" sz="1800">
                <a:solidFill>
                  <a:schemeClr val="dk1"/>
                </a:solidFill>
                <a:latin typeface="Arial"/>
                <a:ea typeface="Arial"/>
                <a:cs typeface="Arial"/>
                <a:sym typeface="Arial"/>
              </a:rPr>
              <a:t>Consider the subsequent TCP SYN packet sent by your host. Does the destination IP address of the SYN packet correspond to any of the IP addresses provided in the DNS response message?</a:t>
            </a:r>
          </a:p>
        </p:txBody>
      </p:sp>
      <p:pic>
        <p:nvPicPr>
          <p:cNvPr id="505" name="Shape 505"/>
          <p:cNvPicPr preferRelativeResize="0"/>
          <p:nvPr/>
        </p:nvPicPr>
        <p:blipFill>
          <a:blip r:embed="rId3">
            <a:alphaModFix/>
          </a:blip>
          <a:stretch>
            <a:fillRect/>
          </a:stretch>
        </p:blipFill>
        <p:spPr>
          <a:xfrm>
            <a:off x="0" y="1996002"/>
            <a:ext cx="9144000" cy="478297"/>
          </a:xfrm>
          <a:prstGeom prst="rect">
            <a:avLst/>
          </a:prstGeom>
          <a:noFill/>
          <a:ln>
            <a:noFill/>
          </a:ln>
        </p:spPr>
      </p:pic>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9" name="Shape 509"/>
        <p:cNvGrpSpPr/>
        <p:nvPr/>
      </p:nvGrpSpPr>
      <p:grpSpPr>
        <a:xfrm>
          <a:off x="0" y="0"/>
          <a:ext cx="0" cy="0"/>
          <a:chOff x="0" y="0"/>
          <a:chExt cx="0" cy="0"/>
        </a:xfrm>
      </p:grpSpPr>
      <p:sp>
        <p:nvSpPr>
          <p:cNvPr id="510" name="Shape 510"/>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spcBef>
                <a:spcPts val="0"/>
              </a:spcBef>
              <a:buNone/>
            </a:pPr>
            <a:r>
              <a:t/>
            </a:r>
            <a:endParaRPr/>
          </a:p>
        </p:txBody>
      </p:sp>
      <p:sp>
        <p:nvSpPr>
          <p:cNvPr id="511" name="Shape 511"/>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t/>
            </a:r>
            <a:endParaRPr sz="2400"/>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5" name="Shape 515"/>
        <p:cNvGrpSpPr/>
        <p:nvPr/>
      </p:nvGrpSpPr>
      <p:grpSpPr>
        <a:xfrm>
          <a:off x="0" y="0"/>
          <a:ext cx="0" cy="0"/>
          <a:chOff x="0" y="0"/>
          <a:chExt cx="0" cy="0"/>
        </a:xfrm>
      </p:grpSpPr>
      <p:sp>
        <p:nvSpPr>
          <p:cNvPr id="516" name="Shape 516"/>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t/>
            </a:r>
            <a:endParaRPr/>
          </a:p>
        </p:txBody>
      </p:sp>
      <p:sp>
        <p:nvSpPr>
          <p:cNvPr id="517" name="Shape 517"/>
          <p:cNvSpPr txBox="1"/>
          <p:nvPr>
            <p:ph type="title"/>
          </p:nvPr>
        </p:nvSpPr>
        <p:spPr>
          <a:xfrm>
            <a:off x="457200" y="205978"/>
            <a:ext cx="8229600" cy="994200"/>
          </a:xfrm>
          <a:prstGeom prst="rect">
            <a:avLst/>
          </a:prstGeom>
        </p:spPr>
        <p:txBody>
          <a:bodyPr anchorCtr="0" anchor="b" bIns="91425" lIns="91425" rIns="91425" tIns="91425">
            <a:noAutofit/>
          </a:bodyPr>
          <a:lstStyle/>
          <a:p>
            <a:pPr lvl="0">
              <a:spcBef>
                <a:spcPts val="0"/>
              </a:spcBef>
              <a:buNone/>
            </a:pPr>
            <a:r>
              <a:rPr lang="en" sz="1800"/>
              <a:t>Start packet capture, then do an nslookup on www.mit.edu. You’ll find three DNS queries and responses, but for the purpose for the purpose of this lab, just focus on the last query and response message.</a:t>
            </a:r>
          </a:p>
        </p:txBody>
      </p:sp>
      <p:pic>
        <p:nvPicPr>
          <p:cNvPr id="518" name="Shape 518"/>
          <p:cNvPicPr preferRelativeResize="0"/>
          <p:nvPr/>
        </p:nvPicPr>
        <p:blipFill>
          <a:blip r:embed="rId3">
            <a:alphaModFix/>
          </a:blip>
          <a:stretch>
            <a:fillRect/>
          </a:stretch>
        </p:blipFill>
        <p:spPr>
          <a:xfrm>
            <a:off x="3009900" y="2634350"/>
            <a:ext cx="3124200" cy="1762125"/>
          </a:xfrm>
          <a:prstGeom prst="rect">
            <a:avLst/>
          </a:prstGeom>
          <a:noFill/>
          <a:ln>
            <a:noFill/>
          </a:ln>
        </p:spPr>
      </p:pic>
      <p:pic>
        <p:nvPicPr>
          <p:cNvPr id="519" name="Shape 519"/>
          <p:cNvPicPr preferRelativeResize="0"/>
          <p:nvPr/>
        </p:nvPicPr>
        <p:blipFill>
          <a:blip r:embed="rId4">
            <a:alphaModFix/>
          </a:blip>
          <a:stretch>
            <a:fillRect/>
          </a:stretch>
        </p:blipFill>
        <p:spPr>
          <a:xfrm>
            <a:off x="324350" y="1941450"/>
            <a:ext cx="8495299" cy="490274"/>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
        <p:nvSpPr>
          <p:cNvPr id="87" name="Shape 87"/>
          <p:cNvSpPr txBox="1"/>
          <p:nvPr>
            <p:ph type="ctrTitle"/>
          </p:nvPr>
        </p:nvSpPr>
        <p:spPr>
          <a:xfrm>
            <a:off x="1074540" y="10"/>
            <a:ext cx="7050900" cy="1102500"/>
          </a:xfrm>
          <a:prstGeom prst="rect">
            <a:avLst/>
          </a:prstGeom>
        </p:spPr>
        <p:txBody>
          <a:bodyPr anchorCtr="0" anchor="b" bIns="91425" lIns="91425" rIns="91425" tIns="91425">
            <a:noAutofit/>
          </a:bodyPr>
          <a:lstStyle/>
          <a:p>
            <a:pPr algn="ctr">
              <a:spcBef>
                <a:spcPts val="0"/>
              </a:spcBef>
              <a:buNone/>
            </a:pPr>
            <a:r>
              <a:rPr lang="en"/>
              <a:t>HTTP</a:t>
            </a:r>
          </a:p>
        </p:txBody>
      </p:sp>
      <p:sp>
        <p:nvSpPr>
          <p:cNvPr id="88" name="Shape 88"/>
          <p:cNvSpPr txBox="1"/>
          <p:nvPr>
            <p:ph idx="1" type="subTitle"/>
          </p:nvPr>
        </p:nvSpPr>
        <p:spPr>
          <a:xfrm>
            <a:off x="1082050" y="1102469"/>
            <a:ext cx="7035899" cy="4041000"/>
          </a:xfrm>
          <a:prstGeom prst="rect">
            <a:avLst/>
          </a:prstGeom>
        </p:spPr>
        <p:txBody>
          <a:bodyPr anchorCtr="0" anchor="t" bIns="91425" lIns="91425" rIns="91425" tIns="91425">
            <a:noAutofit/>
          </a:bodyPr>
          <a:lstStyle/>
          <a:p>
            <a:pPr algn="l">
              <a:spcBef>
                <a:spcPts val="0"/>
              </a:spcBef>
              <a:buNone/>
            </a:pPr>
            <a:r>
              <a:rPr lang="en"/>
              <a:t>The ‘Last-Modified’ line shows when the file was last modified</a:t>
            </a:r>
          </a:p>
        </p:txBody>
      </p:sp>
      <p:pic>
        <p:nvPicPr>
          <p:cNvPr id="89" name="Shape 89"/>
          <p:cNvPicPr preferRelativeResize="0"/>
          <p:nvPr/>
        </p:nvPicPr>
        <p:blipFill rotWithShape="1">
          <a:blip r:embed="rId3">
            <a:alphaModFix/>
          </a:blip>
          <a:srcRect b="35803" l="0" r="68337" t="36948"/>
          <a:stretch/>
        </p:blipFill>
        <p:spPr>
          <a:xfrm>
            <a:off x="1229187" y="1908700"/>
            <a:ext cx="6685623" cy="3234800"/>
          </a:xfrm>
          <a:prstGeom prst="rect">
            <a:avLst/>
          </a:prstGeom>
          <a:noFill/>
          <a:ln>
            <a:noFill/>
          </a:ln>
        </p:spPr>
      </p:pic>
      <p:sp>
        <p:nvSpPr>
          <p:cNvPr id="90" name="Shape 90"/>
          <p:cNvSpPr/>
          <p:nvPr/>
        </p:nvSpPr>
        <p:spPr>
          <a:xfrm>
            <a:off x="1721625" y="3903075"/>
            <a:ext cx="6084599" cy="2565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3" name="Shape 523"/>
        <p:cNvGrpSpPr/>
        <p:nvPr/>
      </p:nvGrpSpPr>
      <p:grpSpPr>
        <a:xfrm>
          <a:off x="0" y="0"/>
          <a:ext cx="0" cy="0"/>
          <a:chOff x="0" y="0"/>
          <a:chExt cx="0" cy="0"/>
        </a:xfrm>
      </p:grpSpPr>
      <p:sp>
        <p:nvSpPr>
          <p:cNvPr id="524" name="Shape 524"/>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rPr lang="en"/>
              <a:t>As you can see they are both the same: Port 53</a:t>
            </a:r>
          </a:p>
        </p:txBody>
      </p:sp>
      <p:sp>
        <p:nvSpPr>
          <p:cNvPr id="525" name="Shape 525"/>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sz="2400"/>
              <a:t>What is the destination port for the DNS query message? What is the source port of DNS response message?</a:t>
            </a:r>
          </a:p>
        </p:txBody>
      </p:sp>
      <p:pic>
        <p:nvPicPr>
          <p:cNvPr id="526" name="Shape 526"/>
          <p:cNvPicPr preferRelativeResize="0"/>
          <p:nvPr/>
        </p:nvPicPr>
        <p:blipFill>
          <a:blip r:embed="rId3">
            <a:alphaModFix/>
          </a:blip>
          <a:stretch>
            <a:fillRect/>
          </a:stretch>
        </p:blipFill>
        <p:spPr>
          <a:xfrm>
            <a:off x="1843087" y="2451475"/>
            <a:ext cx="5457825" cy="942975"/>
          </a:xfrm>
          <a:prstGeom prst="rect">
            <a:avLst/>
          </a:prstGeom>
          <a:noFill/>
          <a:ln>
            <a:noFill/>
          </a:ln>
        </p:spPr>
      </p:pic>
      <p:sp>
        <p:nvSpPr>
          <p:cNvPr id="527" name="Shape 527"/>
          <p:cNvSpPr/>
          <p:nvPr/>
        </p:nvSpPr>
        <p:spPr>
          <a:xfrm>
            <a:off x="2186825" y="2745475"/>
            <a:ext cx="1975500" cy="1362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528" name="Shape 528"/>
          <p:cNvPicPr preferRelativeResize="0"/>
          <p:nvPr/>
        </p:nvPicPr>
        <p:blipFill>
          <a:blip r:embed="rId4">
            <a:alphaModFix/>
          </a:blip>
          <a:stretch>
            <a:fillRect/>
          </a:stretch>
        </p:blipFill>
        <p:spPr>
          <a:xfrm>
            <a:off x="1843100" y="3394450"/>
            <a:ext cx="5457825" cy="960884"/>
          </a:xfrm>
          <a:prstGeom prst="rect">
            <a:avLst/>
          </a:prstGeom>
          <a:noFill/>
          <a:ln>
            <a:noFill/>
          </a:ln>
        </p:spPr>
      </p:pic>
      <p:sp>
        <p:nvSpPr>
          <p:cNvPr id="529" name="Shape 529"/>
          <p:cNvSpPr/>
          <p:nvPr/>
        </p:nvSpPr>
        <p:spPr>
          <a:xfrm>
            <a:off x="2186825" y="3551900"/>
            <a:ext cx="1587300" cy="1362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3" name="Shape 533"/>
        <p:cNvGrpSpPr/>
        <p:nvPr/>
      </p:nvGrpSpPr>
      <p:grpSpPr>
        <a:xfrm>
          <a:off x="0" y="0"/>
          <a:ext cx="0" cy="0"/>
          <a:chOff x="0" y="0"/>
          <a:chExt cx="0" cy="0"/>
        </a:xfrm>
      </p:grpSpPr>
      <p:sp>
        <p:nvSpPr>
          <p:cNvPr id="534" name="Shape 534"/>
          <p:cNvSpPr txBox="1"/>
          <p:nvPr>
            <p:ph idx="1" type="body"/>
          </p:nvPr>
        </p:nvSpPr>
        <p:spPr>
          <a:xfrm>
            <a:off x="457200" y="1244250"/>
            <a:ext cx="8549099" cy="3630300"/>
          </a:xfrm>
          <a:prstGeom prst="rect">
            <a:avLst/>
          </a:prstGeom>
        </p:spPr>
        <p:txBody>
          <a:bodyPr anchorCtr="0" anchor="t" bIns="91425" lIns="91425" rIns="91425" tIns="91425">
            <a:noAutofit/>
          </a:bodyPr>
          <a:lstStyle/>
          <a:p>
            <a:pPr>
              <a:spcBef>
                <a:spcPts val="0"/>
              </a:spcBef>
              <a:buNone/>
            </a:pPr>
            <a:r>
              <a:rPr lang="en"/>
              <a:t>The destination of our DNS query is </a:t>
            </a:r>
            <a:r>
              <a:rPr lang="en">
                <a:solidFill>
                  <a:srgbClr val="00FF00"/>
                </a:solidFill>
              </a:rPr>
              <a:t>10.182.70.24 </a:t>
            </a:r>
            <a:r>
              <a:rPr lang="en"/>
              <a:t>which is also the IP of our server</a:t>
            </a:r>
          </a:p>
        </p:txBody>
      </p:sp>
      <p:sp>
        <p:nvSpPr>
          <p:cNvPr id="535" name="Shape 535"/>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sz="2400"/>
              <a:t>To what IP address is the DNS query message sent? Is this the IP address of your default local DNS server?</a:t>
            </a:r>
          </a:p>
        </p:txBody>
      </p:sp>
      <p:pic>
        <p:nvPicPr>
          <p:cNvPr id="536" name="Shape 536"/>
          <p:cNvPicPr preferRelativeResize="0"/>
          <p:nvPr/>
        </p:nvPicPr>
        <p:blipFill>
          <a:blip r:embed="rId3">
            <a:alphaModFix/>
          </a:blip>
          <a:stretch>
            <a:fillRect/>
          </a:stretch>
        </p:blipFill>
        <p:spPr>
          <a:xfrm>
            <a:off x="872912" y="3858575"/>
            <a:ext cx="7398199" cy="1247624"/>
          </a:xfrm>
          <a:prstGeom prst="rect">
            <a:avLst/>
          </a:prstGeom>
          <a:noFill/>
          <a:ln>
            <a:noFill/>
          </a:ln>
        </p:spPr>
      </p:pic>
      <p:pic>
        <p:nvPicPr>
          <p:cNvPr id="537" name="Shape 537"/>
          <p:cNvPicPr preferRelativeResize="0"/>
          <p:nvPr/>
        </p:nvPicPr>
        <p:blipFill>
          <a:blip r:embed="rId4">
            <a:alphaModFix/>
          </a:blip>
          <a:stretch>
            <a:fillRect/>
          </a:stretch>
        </p:blipFill>
        <p:spPr>
          <a:xfrm>
            <a:off x="4762" y="2763200"/>
            <a:ext cx="9134475" cy="1095375"/>
          </a:xfrm>
          <a:prstGeom prst="rect">
            <a:avLst/>
          </a:prstGeom>
          <a:noFill/>
          <a:ln>
            <a:noFill/>
          </a:ln>
        </p:spPr>
      </p:pic>
      <p:sp>
        <p:nvSpPr>
          <p:cNvPr id="538" name="Shape 538"/>
          <p:cNvSpPr/>
          <p:nvPr/>
        </p:nvSpPr>
        <p:spPr>
          <a:xfrm>
            <a:off x="457200" y="3540725"/>
            <a:ext cx="7867800" cy="1548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39" name="Shape 539"/>
          <p:cNvSpPr/>
          <p:nvPr/>
        </p:nvSpPr>
        <p:spPr>
          <a:xfrm flipH="1" rot="10800000">
            <a:off x="2847650" y="3540724"/>
            <a:ext cx="960599" cy="154800"/>
          </a:xfrm>
          <a:prstGeom prst="rect">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40" name="Shape 540"/>
          <p:cNvSpPr/>
          <p:nvPr/>
        </p:nvSpPr>
        <p:spPr>
          <a:xfrm flipH="1" rot="10800000">
            <a:off x="2652625" y="4578974"/>
            <a:ext cx="2123100" cy="302400"/>
          </a:xfrm>
          <a:prstGeom prst="rect">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4" name="Shape 544"/>
        <p:cNvGrpSpPr/>
        <p:nvPr/>
      </p:nvGrpSpPr>
      <p:grpSpPr>
        <a:xfrm>
          <a:off x="0" y="0"/>
          <a:ext cx="0" cy="0"/>
          <a:chOff x="0" y="0"/>
          <a:chExt cx="0" cy="0"/>
        </a:xfrm>
      </p:grpSpPr>
      <p:sp>
        <p:nvSpPr>
          <p:cNvPr id="545" name="Shape 545"/>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rPr lang="en"/>
              <a:t>It looks to be a “standard query” and there are no answers</a:t>
            </a:r>
          </a:p>
        </p:txBody>
      </p:sp>
      <p:sp>
        <p:nvSpPr>
          <p:cNvPr id="546" name="Shape 546"/>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sz="2400"/>
              <a:t>Examine the DNS query message. What “Type” of DNS query is it? Does the query message contain any “answers”?</a:t>
            </a:r>
          </a:p>
        </p:txBody>
      </p:sp>
      <p:pic>
        <p:nvPicPr>
          <p:cNvPr id="547" name="Shape 547"/>
          <p:cNvPicPr preferRelativeResize="0"/>
          <p:nvPr/>
        </p:nvPicPr>
        <p:blipFill>
          <a:blip r:embed="rId3">
            <a:alphaModFix/>
          </a:blip>
          <a:stretch>
            <a:fillRect/>
          </a:stretch>
        </p:blipFill>
        <p:spPr>
          <a:xfrm>
            <a:off x="2775462" y="2412275"/>
            <a:ext cx="3593074" cy="2462274"/>
          </a:xfrm>
          <a:prstGeom prst="rect">
            <a:avLst/>
          </a:prstGeom>
          <a:noFill/>
          <a:ln>
            <a:noFill/>
          </a:ln>
        </p:spPr>
      </p:pic>
      <p:sp>
        <p:nvSpPr>
          <p:cNvPr id="548" name="Shape 548"/>
          <p:cNvSpPr/>
          <p:nvPr/>
        </p:nvSpPr>
        <p:spPr>
          <a:xfrm flipH="1" rot="10800000">
            <a:off x="4231666" y="3081488"/>
            <a:ext cx="1357800" cy="2198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2" name="Shape 552"/>
        <p:cNvGrpSpPr/>
        <p:nvPr/>
      </p:nvGrpSpPr>
      <p:grpSpPr>
        <a:xfrm>
          <a:off x="0" y="0"/>
          <a:ext cx="0" cy="0"/>
          <a:chOff x="0" y="0"/>
          <a:chExt cx="0" cy="0"/>
        </a:xfrm>
      </p:grpSpPr>
      <p:sp>
        <p:nvSpPr>
          <p:cNvPr id="553" name="Shape 553"/>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rPr lang="en"/>
              <a:t>There are 4 answers which contain the name, type, class, time to live, data length, and CNAME</a:t>
            </a:r>
          </a:p>
        </p:txBody>
      </p:sp>
      <p:sp>
        <p:nvSpPr>
          <p:cNvPr id="554" name="Shape 554"/>
          <p:cNvSpPr txBox="1"/>
          <p:nvPr>
            <p:ph type="title"/>
          </p:nvPr>
        </p:nvSpPr>
        <p:spPr>
          <a:xfrm>
            <a:off x="457200" y="205978"/>
            <a:ext cx="8229600" cy="994200"/>
          </a:xfrm>
          <a:prstGeom prst="rect">
            <a:avLst/>
          </a:prstGeom>
        </p:spPr>
        <p:txBody>
          <a:bodyPr anchorCtr="0" anchor="b" bIns="91425" lIns="91425" rIns="91425" tIns="91425">
            <a:noAutofit/>
          </a:bodyPr>
          <a:lstStyle/>
          <a:p>
            <a:pPr lvl="0">
              <a:spcBef>
                <a:spcPts val="0"/>
              </a:spcBef>
              <a:buNone/>
            </a:pPr>
            <a:r>
              <a:rPr lang="en" sz="2400"/>
              <a:t>Examine the DNS response message. How many “answers” are provided? What do each of these answers contain?</a:t>
            </a:r>
          </a:p>
        </p:txBody>
      </p:sp>
      <p:pic>
        <p:nvPicPr>
          <p:cNvPr id="555" name="Shape 555"/>
          <p:cNvPicPr preferRelativeResize="0"/>
          <p:nvPr/>
        </p:nvPicPr>
        <p:blipFill>
          <a:blip r:embed="rId3">
            <a:alphaModFix/>
          </a:blip>
          <a:stretch>
            <a:fillRect/>
          </a:stretch>
        </p:blipFill>
        <p:spPr>
          <a:xfrm>
            <a:off x="1500187" y="3381375"/>
            <a:ext cx="6143625" cy="1762125"/>
          </a:xfrm>
          <a:prstGeom prst="rect">
            <a:avLst/>
          </a:prstGeom>
          <a:noFill/>
          <a:ln>
            <a:noFill/>
          </a:ln>
        </p:spPr>
      </p:pic>
      <p:sp>
        <p:nvSpPr>
          <p:cNvPr id="556" name="Shape 556"/>
          <p:cNvSpPr/>
          <p:nvPr/>
        </p:nvSpPr>
        <p:spPr>
          <a:xfrm flipH="1" rot="10800000">
            <a:off x="1779350" y="3666975"/>
            <a:ext cx="407700" cy="1616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57" name="Shape 557"/>
          <p:cNvSpPr/>
          <p:nvPr/>
        </p:nvSpPr>
        <p:spPr>
          <a:xfrm flipH="1" rot="10800000">
            <a:off x="1779350" y="3828675"/>
            <a:ext cx="407700" cy="1616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58" name="Shape 558"/>
          <p:cNvSpPr/>
          <p:nvPr/>
        </p:nvSpPr>
        <p:spPr>
          <a:xfrm flipH="1" rot="10800000">
            <a:off x="1779350" y="3990375"/>
            <a:ext cx="407700" cy="1616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59" name="Shape 559"/>
          <p:cNvSpPr/>
          <p:nvPr/>
        </p:nvSpPr>
        <p:spPr>
          <a:xfrm flipH="1" rot="10800000">
            <a:off x="1779350" y="4152075"/>
            <a:ext cx="986700" cy="1616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60" name="Shape 560"/>
          <p:cNvSpPr/>
          <p:nvPr/>
        </p:nvSpPr>
        <p:spPr>
          <a:xfrm flipH="1" rot="10800000">
            <a:off x="1779350" y="4313775"/>
            <a:ext cx="870900" cy="1616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61" name="Shape 561"/>
          <p:cNvSpPr/>
          <p:nvPr/>
        </p:nvSpPr>
        <p:spPr>
          <a:xfrm flipH="1" rot="10800000">
            <a:off x="1779350" y="4475575"/>
            <a:ext cx="448499" cy="1160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5" name="Shape 565"/>
        <p:cNvGrpSpPr/>
        <p:nvPr/>
      </p:nvGrpSpPr>
      <p:grpSpPr>
        <a:xfrm>
          <a:off x="0" y="0"/>
          <a:ext cx="0" cy="0"/>
          <a:chOff x="0" y="0"/>
          <a:chExt cx="0" cy="0"/>
        </a:xfrm>
      </p:grpSpPr>
      <p:sp>
        <p:nvSpPr>
          <p:cNvPr id="566" name="Shape 566"/>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t/>
            </a:r>
            <a:endParaRPr/>
          </a:p>
        </p:txBody>
      </p:sp>
      <p:sp>
        <p:nvSpPr>
          <p:cNvPr id="567" name="Shape 567"/>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sz="2400"/>
              <a:t>Do another capture with nslookup –type=NS mit.edu</a:t>
            </a:r>
          </a:p>
          <a:p>
            <a:pPr lvl="0">
              <a:spcBef>
                <a:spcPts val="0"/>
              </a:spcBef>
              <a:buNone/>
            </a:pPr>
            <a:r>
              <a:t/>
            </a:r>
            <a:endParaRPr sz="2400"/>
          </a:p>
        </p:txBody>
      </p:sp>
      <p:pic>
        <p:nvPicPr>
          <p:cNvPr id="568" name="Shape 568"/>
          <p:cNvPicPr preferRelativeResize="0"/>
          <p:nvPr/>
        </p:nvPicPr>
        <p:blipFill>
          <a:blip r:embed="rId3">
            <a:alphaModFix/>
          </a:blip>
          <a:stretch>
            <a:fillRect/>
          </a:stretch>
        </p:blipFill>
        <p:spPr>
          <a:xfrm>
            <a:off x="2695575" y="2445675"/>
            <a:ext cx="3752850" cy="2428875"/>
          </a:xfrm>
          <a:prstGeom prst="rect">
            <a:avLst/>
          </a:prstGeom>
          <a:noFill/>
          <a:ln>
            <a:noFill/>
          </a:ln>
        </p:spPr>
      </p:pic>
      <p:pic>
        <p:nvPicPr>
          <p:cNvPr id="569" name="Shape 569"/>
          <p:cNvPicPr preferRelativeResize="0"/>
          <p:nvPr/>
        </p:nvPicPr>
        <p:blipFill>
          <a:blip r:embed="rId4">
            <a:alphaModFix/>
          </a:blip>
          <a:stretch>
            <a:fillRect/>
          </a:stretch>
        </p:blipFill>
        <p:spPr>
          <a:xfrm>
            <a:off x="130200" y="1886300"/>
            <a:ext cx="8883599" cy="343099"/>
          </a:xfrm>
          <a:prstGeom prst="rect">
            <a:avLst/>
          </a:prstGeom>
          <a:noFill/>
          <a:ln>
            <a:noFill/>
          </a:ln>
        </p:spPr>
      </p:pic>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3" name="Shape 573"/>
        <p:cNvGrpSpPr/>
        <p:nvPr/>
      </p:nvGrpSpPr>
      <p:grpSpPr>
        <a:xfrm>
          <a:off x="0" y="0"/>
          <a:ext cx="0" cy="0"/>
          <a:chOff x="0" y="0"/>
          <a:chExt cx="0" cy="0"/>
        </a:xfrm>
      </p:grpSpPr>
      <p:sp>
        <p:nvSpPr>
          <p:cNvPr id="574" name="Shape 574"/>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spcBef>
                <a:spcPts val="0"/>
              </a:spcBef>
              <a:buClr>
                <a:schemeClr val="dk1"/>
              </a:buClr>
              <a:buSzPct val="34375"/>
              <a:buFont typeface="Arial"/>
              <a:buNone/>
            </a:pPr>
            <a:r>
              <a:rPr lang="en"/>
              <a:t>The destination of our DNS query is </a:t>
            </a:r>
            <a:r>
              <a:rPr lang="en">
                <a:solidFill>
                  <a:srgbClr val="00FF00"/>
                </a:solidFill>
              </a:rPr>
              <a:t>10.182.70.24 </a:t>
            </a:r>
            <a:r>
              <a:rPr lang="en"/>
              <a:t>which is also the IP of our server</a:t>
            </a:r>
          </a:p>
        </p:txBody>
      </p:sp>
      <p:sp>
        <p:nvSpPr>
          <p:cNvPr id="575" name="Shape 575"/>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sz="2400"/>
              <a:t>To what IP address is the DNS query message sent? Is this the IP address of your default local DNS server?</a:t>
            </a:r>
          </a:p>
        </p:txBody>
      </p:sp>
      <p:pic>
        <p:nvPicPr>
          <p:cNvPr id="576" name="Shape 576"/>
          <p:cNvPicPr preferRelativeResize="0"/>
          <p:nvPr/>
        </p:nvPicPr>
        <p:blipFill>
          <a:blip r:embed="rId3">
            <a:alphaModFix/>
          </a:blip>
          <a:stretch>
            <a:fillRect/>
          </a:stretch>
        </p:blipFill>
        <p:spPr>
          <a:xfrm>
            <a:off x="1922512" y="4019425"/>
            <a:ext cx="5298975" cy="855124"/>
          </a:xfrm>
          <a:prstGeom prst="rect">
            <a:avLst/>
          </a:prstGeom>
          <a:noFill/>
          <a:ln>
            <a:noFill/>
          </a:ln>
        </p:spPr>
      </p:pic>
      <p:pic>
        <p:nvPicPr>
          <p:cNvPr id="577" name="Shape 577"/>
          <p:cNvPicPr preferRelativeResize="0"/>
          <p:nvPr/>
        </p:nvPicPr>
        <p:blipFill>
          <a:blip r:embed="rId4">
            <a:alphaModFix/>
          </a:blip>
          <a:stretch>
            <a:fillRect/>
          </a:stretch>
        </p:blipFill>
        <p:spPr>
          <a:xfrm>
            <a:off x="0" y="3095450"/>
            <a:ext cx="9144000" cy="809625"/>
          </a:xfrm>
          <a:prstGeom prst="rect">
            <a:avLst/>
          </a:prstGeom>
          <a:noFill/>
          <a:ln>
            <a:noFill/>
          </a:ln>
        </p:spPr>
      </p:pic>
      <p:sp>
        <p:nvSpPr>
          <p:cNvPr id="578" name="Shape 578"/>
          <p:cNvSpPr/>
          <p:nvPr/>
        </p:nvSpPr>
        <p:spPr>
          <a:xfrm>
            <a:off x="381500" y="3540725"/>
            <a:ext cx="7936800" cy="1548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79" name="Shape 579"/>
          <p:cNvSpPr/>
          <p:nvPr/>
        </p:nvSpPr>
        <p:spPr>
          <a:xfrm flipH="1" rot="10800000">
            <a:off x="2847650" y="3540724"/>
            <a:ext cx="960599" cy="154800"/>
          </a:xfrm>
          <a:prstGeom prst="rect">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80" name="Shape 580"/>
          <p:cNvSpPr/>
          <p:nvPr/>
        </p:nvSpPr>
        <p:spPr>
          <a:xfrm flipH="1" rot="10800000">
            <a:off x="3038400" y="4490500"/>
            <a:ext cx="1444200" cy="271499"/>
          </a:xfrm>
          <a:prstGeom prst="rect">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4" name="Shape 584"/>
        <p:cNvGrpSpPr/>
        <p:nvPr/>
      </p:nvGrpSpPr>
      <p:grpSpPr>
        <a:xfrm>
          <a:off x="0" y="0"/>
          <a:ext cx="0" cy="0"/>
          <a:chOff x="0" y="0"/>
          <a:chExt cx="0" cy="0"/>
        </a:xfrm>
      </p:grpSpPr>
      <p:sp>
        <p:nvSpPr>
          <p:cNvPr id="585" name="Shape 585"/>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spcBef>
                <a:spcPts val="0"/>
              </a:spcBef>
              <a:buClr>
                <a:schemeClr val="dk1"/>
              </a:buClr>
              <a:buSzPct val="34375"/>
              <a:buFont typeface="Arial"/>
              <a:buNone/>
            </a:pPr>
            <a:r>
              <a:rPr lang="en"/>
              <a:t>It looks to be another “standard query” and there are no answers again</a:t>
            </a:r>
          </a:p>
        </p:txBody>
      </p:sp>
      <p:sp>
        <p:nvSpPr>
          <p:cNvPr id="586" name="Shape 586"/>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sz="2400"/>
              <a:t>Examine the DNS query message. What “Type” of DNS query is it? Does the query message contain any “answers”?</a:t>
            </a:r>
          </a:p>
        </p:txBody>
      </p:sp>
      <p:pic>
        <p:nvPicPr>
          <p:cNvPr id="587" name="Shape 587"/>
          <p:cNvPicPr preferRelativeResize="0"/>
          <p:nvPr/>
        </p:nvPicPr>
        <p:blipFill>
          <a:blip r:embed="rId3">
            <a:alphaModFix/>
          </a:blip>
          <a:stretch>
            <a:fillRect/>
          </a:stretch>
        </p:blipFill>
        <p:spPr>
          <a:xfrm>
            <a:off x="2792712" y="2779202"/>
            <a:ext cx="3558582" cy="2095349"/>
          </a:xfrm>
          <a:prstGeom prst="rect">
            <a:avLst/>
          </a:prstGeom>
          <a:noFill/>
          <a:ln>
            <a:noFill/>
          </a:ln>
        </p:spPr>
      </p:pic>
      <p:sp>
        <p:nvSpPr>
          <p:cNvPr id="588" name="Shape 588"/>
          <p:cNvSpPr/>
          <p:nvPr/>
        </p:nvSpPr>
        <p:spPr>
          <a:xfrm flipH="1" rot="10800000">
            <a:off x="4538216" y="3340388"/>
            <a:ext cx="1357800" cy="2198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2" name="Shape 592"/>
        <p:cNvGrpSpPr/>
        <p:nvPr/>
      </p:nvGrpSpPr>
      <p:grpSpPr>
        <a:xfrm>
          <a:off x="0" y="0"/>
          <a:ext cx="0" cy="0"/>
          <a:chOff x="0" y="0"/>
          <a:chExt cx="0" cy="0"/>
        </a:xfrm>
      </p:grpSpPr>
      <p:sp>
        <p:nvSpPr>
          <p:cNvPr id="593" name="Shape 593"/>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spcBef>
                <a:spcPts val="0"/>
              </a:spcBef>
              <a:buNone/>
            </a:pPr>
            <a:r>
              <a:rPr lang="en"/>
              <a:t>It only provides one: use2.akam.net and it does provide its IP which is </a:t>
            </a:r>
            <a:r>
              <a:rPr lang="en">
                <a:solidFill>
                  <a:srgbClr val="FF0000"/>
                </a:solidFill>
              </a:rPr>
              <a:t>96.7.49.64</a:t>
            </a:r>
          </a:p>
        </p:txBody>
      </p:sp>
      <p:sp>
        <p:nvSpPr>
          <p:cNvPr id="594" name="Shape 594"/>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sz="1800"/>
              <a:t>Examine the DNS response message. What MIT nameservers does the response message provide? Does this response message also provide the IP addresses of the MIT namesers?</a:t>
            </a:r>
          </a:p>
        </p:txBody>
      </p:sp>
      <p:pic>
        <p:nvPicPr>
          <p:cNvPr id="595" name="Shape 595"/>
          <p:cNvPicPr preferRelativeResize="0"/>
          <p:nvPr/>
        </p:nvPicPr>
        <p:blipFill>
          <a:blip r:embed="rId3">
            <a:alphaModFix/>
          </a:blip>
          <a:stretch>
            <a:fillRect/>
          </a:stretch>
        </p:blipFill>
        <p:spPr>
          <a:xfrm>
            <a:off x="2961200" y="2342275"/>
            <a:ext cx="3221599" cy="2658175"/>
          </a:xfrm>
          <a:prstGeom prst="rect">
            <a:avLst/>
          </a:prstGeom>
          <a:noFill/>
          <a:ln>
            <a:noFill/>
          </a:ln>
        </p:spPr>
      </p:pic>
      <p:sp>
        <p:nvSpPr>
          <p:cNvPr id="596" name="Shape 596"/>
          <p:cNvSpPr/>
          <p:nvPr/>
        </p:nvSpPr>
        <p:spPr>
          <a:xfrm flipH="1" rot="10800000">
            <a:off x="3087149" y="4654650"/>
            <a:ext cx="2989799" cy="2198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0" name="Shape 600"/>
        <p:cNvGrpSpPr/>
        <p:nvPr/>
      </p:nvGrpSpPr>
      <p:grpSpPr>
        <a:xfrm>
          <a:off x="0" y="0"/>
          <a:ext cx="0" cy="0"/>
          <a:chOff x="0" y="0"/>
          <a:chExt cx="0" cy="0"/>
        </a:xfrm>
      </p:grpSpPr>
      <p:sp>
        <p:nvSpPr>
          <p:cNvPr id="601" name="Shape 601"/>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spcBef>
                <a:spcPts val="0"/>
              </a:spcBef>
              <a:buNone/>
            </a:pPr>
            <a:r>
              <a:t/>
            </a:r>
            <a:endParaRPr/>
          </a:p>
        </p:txBody>
      </p:sp>
      <p:sp>
        <p:nvSpPr>
          <p:cNvPr id="602" name="Shape 602"/>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sz="2400"/>
              <a:t>Do another capture with nslookup www.aiit.or.kr bitsy.mit.edu</a:t>
            </a:r>
          </a:p>
        </p:txBody>
      </p:sp>
      <p:pic>
        <p:nvPicPr>
          <p:cNvPr id="603" name="Shape 603"/>
          <p:cNvPicPr preferRelativeResize="0"/>
          <p:nvPr/>
        </p:nvPicPr>
        <p:blipFill>
          <a:blip r:embed="rId3">
            <a:alphaModFix/>
          </a:blip>
          <a:stretch>
            <a:fillRect/>
          </a:stretch>
        </p:blipFill>
        <p:spPr>
          <a:xfrm>
            <a:off x="2290762" y="2695575"/>
            <a:ext cx="4562475" cy="2447925"/>
          </a:xfrm>
          <a:prstGeom prst="rect">
            <a:avLst/>
          </a:prstGeom>
          <a:noFill/>
          <a:ln>
            <a:noFill/>
          </a:ln>
        </p:spPr>
      </p:pic>
      <p:pic>
        <p:nvPicPr>
          <p:cNvPr id="604" name="Shape 604"/>
          <p:cNvPicPr preferRelativeResize="0"/>
          <p:nvPr/>
        </p:nvPicPr>
        <p:blipFill>
          <a:blip r:embed="rId4">
            <a:alphaModFix/>
          </a:blip>
          <a:stretch>
            <a:fillRect/>
          </a:stretch>
        </p:blipFill>
        <p:spPr>
          <a:xfrm>
            <a:off x="0" y="1314462"/>
            <a:ext cx="9144000" cy="1266825"/>
          </a:xfrm>
          <a:prstGeom prst="rect">
            <a:avLst/>
          </a:prstGeom>
          <a:noFill/>
          <a:ln>
            <a:noFill/>
          </a:ln>
        </p:spPr>
      </p:pic>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8" name="Shape 608"/>
        <p:cNvGrpSpPr/>
        <p:nvPr/>
      </p:nvGrpSpPr>
      <p:grpSpPr>
        <a:xfrm>
          <a:off x="0" y="0"/>
          <a:ext cx="0" cy="0"/>
          <a:chOff x="0" y="0"/>
          <a:chExt cx="0" cy="0"/>
        </a:xfrm>
      </p:grpSpPr>
      <p:sp>
        <p:nvSpPr>
          <p:cNvPr id="609" name="Shape 609"/>
          <p:cNvSpPr txBox="1"/>
          <p:nvPr>
            <p:ph idx="1" type="body"/>
          </p:nvPr>
        </p:nvSpPr>
        <p:spPr>
          <a:xfrm>
            <a:off x="457200" y="1169317"/>
            <a:ext cx="8229600" cy="3630300"/>
          </a:xfrm>
          <a:prstGeom prst="rect">
            <a:avLst/>
          </a:prstGeom>
        </p:spPr>
        <p:txBody>
          <a:bodyPr anchorCtr="0" anchor="t" bIns="91425" lIns="91425" rIns="91425" tIns="91425">
            <a:noAutofit/>
          </a:bodyPr>
          <a:lstStyle/>
          <a:p>
            <a:pPr lvl="0" rtl="0">
              <a:spcBef>
                <a:spcPts val="0"/>
              </a:spcBef>
              <a:buClr>
                <a:schemeClr val="dk1"/>
              </a:buClr>
              <a:buSzPct val="34375"/>
              <a:buFont typeface="Arial"/>
              <a:buNone/>
            </a:pPr>
            <a:r>
              <a:rPr lang="en"/>
              <a:t>The destination of our DNS query is </a:t>
            </a:r>
            <a:r>
              <a:rPr lang="en">
                <a:solidFill>
                  <a:srgbClr val="00FF00"/>
                </a:solidFill>
              </a:rPr>
              <a:t>18.72.0.3 </a:t>
            </a:r>
            <a:r>
              <a:rPr lang="en"/>
              <a:t>which nslookup says is “unknown”. So I looked it up and it seems to be MIT’s DNS server</a:t>
            </a:r>
          </a:p>
          <a:p>
            <a:pPr lvl="0" rtl="0">
              <a:spcBef>
                <a:spcPts val="0"/>
              </a:spcBef>
              <a:buNone/>
            </a:pPr>
            <a:r>
              <a:t/>
            </a:r>
            <a:endParaRPr/>
          </a:p>
        </p:txBody>
      </p:sp>
      <p:pic>
        <p:nvPicPr>
          <p:cNvPr id="610" name="Shape 610"/>
          <p:cNvPicPr preferRelativeResize="0"/>
          <p:nvPr/>
        </p:nvPicPr>
        <p:blipFill>
          <a:blip r:embed="rId3">
            <a:alphaModFix/>
          </a:blip>
          <a:stretch>
            <a:fillRect/>
          </a:stretch>
        </p:blipFill>
        <p:spPr>
          <a:xfrm>
            <a:off x="200812" y="3151475"/>
            <a:ext cx="9096375" cy="1371600"/>
          </a:xfrm>
          <a:prstGeom prst="rect">
            <a:avLst/>
          </a:prstGeom>
          <a:noFill/>
          <a:ln>
            <a:noFill/>
          </a:ln>
        </p:spPr>
      </p:pic>
      <p:sp>
        <p:nvSpPr>
          <p:cNvPr id="611" name="Shape 611"/>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sz="2400"/>
              <a:t>To what IP address is the DNS query message sent? Is this the IP address of your default local DNS server? If not, what does the IP address correspond to?</a:t>
            </a:r>
          </a:p>
        </p:txBody>
      </p:sp>
      <p:sp>
        <p:nvSpPr>
          <p:cNvPr id="612" name="Shape 612"/>
          <p:cNvSpPr/>
          <p:nvPr/>
        </p:nvSpPr>
        <p:spPr>
          <a:xfrm>
            <a:off x="719300" y="3619550"/>
            <a:ext cx="8577899" cy="1548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13" name="Shape 613"/>
          <p:cNvSpPr/>
          <p:nvPr/>
        </p:nvSpPr>
        <p:spPr>
          <a:xfrm flipH="1" rot="10800000">
            <a:off x="2981050" y="3619537"/>
            <a:ext cx="960599" cy="154800"/>
          </a:xfrm>
          <a:prstGeom prst="rect">
            <a:avLst/>
          </a:prstGeom>
          <a:no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614" name="Shape 614"/>
          <p:cNvPicPr preferRelativeResize="0"/>
          <p:nvPr/>
        </p:nvPicPr>
        <p:blipFill>
          <a:blip r:embed="rId4">
            <a:alphaModFix/>
          </a:blip>
          <a:stretch>
            <a:fillRect/>
          </a:stretch>
        </p:blipFill>
        <p:spPr>
          <a:xfrm>
            <a:off x="200835" y="4523075"/>
            <a:ext cx="2878082" cy="620424"/>
          </a:xfrm>
          <a:prstGeom prst="rect">
            <a:avLst/>
          </a:prstGeom>
          <a:noFill/>
          <a:ln>
            <a:noFill/>
          </a:ln>
        </p:spPr>
      </p:pic>
      <p:pic>
        <p:nvPicPr>
          <p:cNvPr id="615" name="Shape 615"/>
          <p:cNvPicPr preferRelativeResize="0"/>
          <p:nvPr/>
        </p:nvPicPr>
        <p:blipFill rotWithShape="1">
          <a:blip r:embed="rId5">
            <a:alphaModFix/>
          </a:blip>
          <a:srcRect b="34807" l="0" r="16631" t="19822"/>
          <a:stretch/>
        </p:blipFill>
        <p:spPr>
          <a:xfrm>
            <a:off x="6474500" y="2809875"/>
            <a:ext cx="2715674" cy="2333624"/>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ctrTitle"/>
          </p:nvPr>
        </p:nvSpPr>
        <p:spPr>
          <a:xfrm>
            <a:off x="1074540" y="10"/>
            <a:ext cx="7050900" cy="1102500"/>
          </a:xfrm>
          <a:prstGeom prst="rect">
            <a:avLst/>
          </a:prstGeom>
        </p:spPr>
        <p:txBody>
          <a:bodyPr anchorCtr="0" anchor="b" bIns="91425" lIns="91425" rIns="91425" tIns="91425">
            <a:noAutofit/>
          </a:bodyPr>
          <a:lstStyle/>
          <a:p>
            <a:pPr algn="ctr">
              <a:spcBef>
                <a:spcPts val="0"/>
              </a:spcBef>
              <a:buNone/>
            </a:pPr>
            <a:r>
              <a:rPr lang="en"/>
              <a:t>HTTP</a:t>
            </a:r>
          </a:p>
        </p:txBody>
      </p:sp>
      <p:sp>
        <p:nvSpPr>
          <p:cNvPr id="96" name="Shape 96"/>
          <p:cNvSpPr txBox="1"/>
          <p:nvPr>
            <p:ph idx="1" type="subTitle"/>
          </p:nvPr>
        </p:nvSpPr>
        <p:spPr>
          <a:xfrm>
            <a:off x="1082050" y="1102469"/>
            <a:ext cx="7035899" cy="4041000"/>
          </a:xfrm>
          <a:prstGeom prst="rect">
            <a:avLst/>
          </a:prstGeom>
        </p:spPr>
        <p:txBody>
          <a:bodyPr anchorCtr="0" anchor="t" bIns="91425" lIns="91425" rIns="91425" tIns="91425">
            <a:noAutofit/>
          </a:bodyPr>
          <a:lstStyle/>
          <a:p>
            <a:pPr algn="l">
              <a:spcBef>
                <a:spcPts val="0"/>
              </a:spcBef>
              <a:buNone/>
            </a:pPr>
            <a:r>
              <a:rPr lang="en"/>
              <a:t>Because the first packet is a get request </a:t>
            </a:r>
            <a:r>
              <a:rPr i="1" lang="en"/>
              <a:t>to</a:t>
            </a:r>
            <a:r>
              <a:rPr lang="en"/>
              <a:t> the server, the second will be the server’s response. By looking at the length, we can see how many bytes we are receiving.</a:t>
            </a:r>
          </a:p>
        </p:txBody>
      </p:sp>
      <p:pic>
        <p:nvPicPr>
          <p:cNvPr id="97" name="Shape 97"/>
          <p:cNvPicPr preferRelativeResize="0"/>
          <p:nvPr/>
        </p:nvPicPr>
        <p:blipFill rotWithShape="1">
          <a:blip r:embed="rId3">
            <a:alphaModFix/>
          </a:blip>
          <a:srcRect b="61959" l="700" r="38953" t="29513"/>
          <a:stretch/>
        </p:blipFill>
        <p:spPr>
          <a:xfrm>
            <a:off x="0" y="3379100"/>
            <a:ext cx="9144000" cy="726552"/>
          </a:xfrm>
          <a:prstGeom prst="rect">
            <a:avLst/>
          </a:prstGeom>
          <a:noFill/>
          <a:ln>
            <a:noFill/>
          </a:ln>
        </p:spPr>
      </p:pic>
      <p:sp>
        <p:nvSpPr>
          <p:cNvPr id="98" name="Shape 98"/>
          <p:cNvSpPr/>
          <p:nvPr/>
        </p:nvSpPr>
        <p:spPr>
          <a:xfrm>
            <a:off x="5731625" y="3785450"/>
            <a:ext cx="342300" cy="1605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9" name="Shape 619"/>
        <p:cNvGrpSpPr/>
        <p:nvPr/>
      </p:nvGrpSpPr>
      <p:grpSpPr>
        <a:xfrm>
          <a:off x="0" y="0"/>
          <a:ext cx="0" cy="0"/>
          <a:chOff x="0" y="0"/>
          <a:chExt cx="0" cy="0"/>
        </a:xfrm>
      </p:grpSpPr>
      <p:sp>
        <p:nvSpPr>
          <p:cNvPr id="620" name="Shape 620"/>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spcBef>
                <a:spcPts val="0"/>
              </a:spcBef>
              <a:buClr>
                <a:schemeClr val="dk1"/>
              </a:buClr>
              <a:buSzPct val="34375"/>
              <a:buFont typeface="Arial"/>
              <a:buNone/>
            </a:pPr>
            <a:r>
              <a:rPr lang="en"/>
              <a:t>It looks to be another “standard query” and there are no answers again</a:t>
            </a:r>
          </a:p>
          <a:p>
            <a:pPr lvl="0" rtl="0">
              <a:spcBef>
                <a:spcPts val="0"/>
              </a:spcBef>
              <a:buNone/>
            </a:pPr>
            <a:r>
              <a:t/>
            </a:r>
            <a:endParaRPr/>
          </a:p>
        </p:txBody>
      </p:sp>
      <p:sp>
        <p:nvSpPr>
          <p:cNvPr id="621" name="Shape 621"/>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sz="2400"/>
              <a:t>Examine the DNS query message. What “Type” of DNS query is it? Does the query message contain any “answers”?</a:t>
            </a:r>
          </a:p>
        </p:txBody>
      </p:sp>
      <p:pic>
        <p:nvPicPr>
          <p:cNvPr id="622" name="Shape 622"/>
          <p:cNvPicPr preferRelativeResize="0"/>
          <p:nvPr/>
        </p:nvPicPr>
        <p:blipFill>
          <a:blip r:embed="rId3">
            <a:alphaModFix/>
          </a:blip>
          <a:stretch>
            <a:fillRect/>
          </a:stretch>
        </p:blipFill>
        <p:spPr>
          <a:xfrm>
            <a:off x="2541825" y="2623400"/>
            <a:ext cx="4060350" cy="2251149"/>
          </a:xfrm>
          <a:prstGeom prst="rect">
            <a:avLst/>
          </a:prstGeom>
          <a:noFill/>
          <a:ln>
            <a:noFill/>
          </a:ln>
        </p:spPr>
      </p:pic>
      <p:sp>
        <p:nvSpPr>
          <p:cNvPr id="623" name="Shape 623"/>
          <p:cNvSpPr/>
          <p:nvPr/>
        </p:nvSpPr>
        <p:spPr>
          <a:xfrm flipH="1" rot="10800000">
            <a:off x="4342276" y="3301225"/>
            <a:ext cx="1601400" cy="2198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7" name="Shape 627"/>
        <p:cNvGrpSpPr/>
        <p:nvPr/>
      </p:nvGrpSpPr>
      <p:grpSpPr>
        <a:xfrm>
          <a:off x="0" y="0"/>
          <a:ext cx="0" cy="0"/>
          <a:chOff x="0" y="0"/>
          <a:chExt cx="0" cy="0"/>
        </a:xfrm>
      </p:grpSpPr>
      <p:sp>
        <p:nvSpPr>
          <p:cNvPr id="628" name="Shape 628"/>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spcBef>
                <a:spcPts val="0"/>
              </a:spcBef>
              <a:buNone/>
            </a:pPr>
            <a:r>
              <a:rPr lang="en"/>
              <a:t>There is one answer which contains the  name, type, class, time to live, data length, and CNAME</a:t>
            </a:r>
          </a:p>
          <a:p>
            <a:pPr lvl="0" rtl="0">
              <a:spcBef>
                <a:spcPts val="0"/>
              </a:spcBef>
              <a:buClr>
                <a:schemeClr val="dk1"/>
              </a:buClr>
              <a:buFont typeface="Arial"/>
              <a:buNone/>
            </a:pPr>
            <a:r>
              <a:t/>
            </a:r>
            <a:endParaRPr/>
          </a:p>
        </p:txBody>
      </p:sp>
      <p:sp>
        <p:nvSpPr>
          <p:cNvPr id="629" name="Shape 629"/>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sz="2400"/>
              <a:t>Examine the DNS response message. How many “answers” are provided? What does each of these answers contain?</a:t>
            </a:r>
          </a:p>
        </p:txBody>
      </p:sp>
      <p:pic>
        <p:nvPicPr>
          <p:cNvPr id="630" name="Shape 630"/>
          <p:cNvPicPr preferRelativeResize="0"/>
          <p:nvPr/>
        </p:nvPicPr>
        <p:blipFill>
          <a:blip r:embed="rId3">
            <a:alphaModFix/>
          </a:blip>
          <a:stretch>
            <a:fillRect/>
          </a:stretch>
        </p:blipFill>
        <p:spPr>
          <a:xfrm>
            <a:off x="2618400" y="2860775"/>
            <a:ext cx="3907200" cy="2282725"/>
          </a:xfrm>
          <a:prstGeom prst="rect">
            <a:avLst/>
          </a:prstGeom>
          <a:noFill/>
          <a:ln>
            <a:noFill/>
          </a:ln>
        </p:spPr>
      </p:pic>
      <p:sp>
        <p:nvSpPr>
          <p:cNvPr id="631" name="Shape 631"/>
          <p:cNvSpPr/>
          <p:nvPr/>
        </p:nvSpPr>
        <p:spPr>
          <a:xfrm flipH="1" rot="10800000">
            <a:off x="2618400" y="4190100"/>
            <a:ext cx="3841200" cy="9533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5" name="Shape 635"/>
        <p:cNvGrpSpPr/>
        <p:nvPr/>
      </p:nvGrpSpPr>
      <p:grpSpPr>
        <a:xfrm>
          <a:off x="0" y="0"/>
          <a:ext cx="0" cy="0"/>
          <a:chOff x="0" y="0"/>
          <a:chExt cx="0" cy="0"/>
        </a:xfrm>
      </p:grpSpPr>
      <p:sp>
        <p:nvSpPr>
          <p:cNvPr id="636" name="Shape 636"/>
          <p:cNvSpPr txBox="1"/>
          <p:nvPr>
            <p:ph type="ctrTitle"/>
          </p:nvPr>
        </p:nvSpPr>
        <p:spPr>
          <a:xfrm>
            <a:off x="1082040" y="1242060"/>
            <a:ext cx="7050900" cy="1102500"/>
          </a:xfrm>
          <a:prstGeom prst="rect">
            <a:avLst/>
          </a:prstGeom>
        </p:spPr>
        <p:txBody>
          <a:bodyPr anchorCtr="0" anchor="b" bIns="91425" lIns="91425" rIns="91425" tIns="91425">
            <a:noAutofit/>
          </a:bodyPr>
          <a:lstStyle/>
          <a:p>
            <a:pPr lvl="0" rtl="0">
              <a:spcBef>
                <a:spcPts val="0"/>
              </a:spcBef>
              <a:buNone/>
            </a:pPr>
            <a:r>
              <a:rPr lang="en"/>
              <a:t>UDP</a:t>
            </a:r>
          </a:p>
        </p:txBody>
      </p:sp>
      <p:sp>
        <p:nvSpPr>
          <p:cNvPr id="637" name="Shape 637"/>
          <p:cNvSpPr txBox="1"/>
          <p:nvPr>
            <p:ph idx="1" type="subTitle"/>
          </p:nvPr>
        </p:nvSpPr>
        <p:spPr>
          <a:xfrm>
            <a:off x="1082040" y="2423159"/>
            <a:ext cx="7035899" cy="694199"/>
          </a:xfrm>
          <a:prstGeom prst="rect">
            <a:avLst/>
          </a:prstGeom>
        </p:spPr>
        <p:txBody>
          <a:bodyPr anchorCtr="0" anchor="t" bIns="91425" lIns="91425" rIns="91425" tIns="91425">
            <a:noAutofit/>
          </a:bodyPr>
          <a:lstStyle/>
          <a:p>
            <a:pPr lvl="0" rtl="0">
              <a:spcBef>
                <a:spcPts val="0"/>
              </a:spcBef>
              <a:buNone/>
            </a:pPr>
            <a:r>
              <a:rPr lang="en"/>
              <a:t>The Handsome Seastars</a:t>
            </a:r>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1" name="Shape 641"/>
        <p:cNvGrpSpPr/>
        <p:nvPr/>
      </p:nvGrpSpPr>
      <p:grpSpPr>
        <a:xfrm>
          <a:off x="0" y="0"/>
          <a:ext cx="0" cy="0"/>
          <a:chOff x="0" y="0"/>
          <a:chExt cx="0" cy="0"/>
        </a:xfrm>
      </p:grpSpPr>
      <p:pic>
        <p:nvPicPr>
          <p:cNvPr id="642" name="Shape 642"/>
          <p:cNvPicPr preferRelativeResize="0"/>
          <p:nvPr/>
        </p:nvPicPr>
        <p:blipFill>
          <a:blip r:embed="rId3">
            <a:alphaModFix/>
          </a:blip>
          <a:stretch>
            <a:fillRect/>
          </a:stretch>
        </p:blipFill>
        <p:spPr>
          <a:xfrm>
            <a:off x="457200" y="3117075"/>
            <a:ext cx="7772400" cy="1581150"/>
          </a:xfrm>
          <a:prstGeom prst="rect">
            <a:avLst/>
          </a:prstGeom>
          <a:noFill/>
          <a:ln>
            <a:noFill/>
          </a:ln>
        </p:spPr>
      </p:pic>
      <p:pic>
        <p:nvPicPr>
          <p:cNvPr id="643" name="Shape 643"/>
          <p:cNvPicPr preferRelativeResize="0"/>
          <p:nvPr/>
        </p:nvPicPr>
        <p:blipFill>
          <a:blip r:embed="rId4">
            <a:alphaModFix/>
          </a:blip>
          <a:stretch>
            <a:fillRect/>
          </a:stretch>
        </p:blipFill>
        <p:spPr>
          <a:xfrm>
            <a:off x="457200" y="1263825"/>
            <a:ext cx="5143500" cy="1695450"/>
          </a:xfrm>
          <a:prstGeom prst="rect">
            <a:avLst/>
          </a:prstGeom>
          <a:noFill/>
          <a:ln>
            <a:noFill/>
          </a:ln>
        </p:spPr>
      </p:pic>
      <p:sp>
        <p:nvSpPr>
          <p:cNvPr id="644" name="Shape 644"/>
          <p:cNvSpPr txBox="1"/>
          <p:nvPr>
            <p:ph type="title"/>
          </p:nvPr>
        </p:nvSpPr>
        <p:spPr>
          <a:xfrm>
            <a:off x="457200" y="205978"/>
            <a:ext cx="8229600" cy="994200"/>
          </a:xfrm>
          <a:prstGeom prst="rect">
            <a:avLst/>
          </a:prstGeom>
        </p:spPr>
        <p:txBody>
          <a:bodyPr anchorCtr="0" anchor="b" bIns="91425" lIns="91425" rIns="91425" tIns="91425">
            <a:noAutofit/>
          </a:bodyPr>
          <a:lstStyle/>
          <a:p>
            <a:pPr lvl="0" rtl="0">
              <a:lnSpc>
                <a:spcPct val="107916"/>
              </a:lnSpc>
              <a:spcBef>
                <a:spcPts val="0"/>
              </a:spcBef>
              <a:buNone/>
            </a:pPr>
            <a:r>
              <a:rPr b="0" lang="en" sz="2000">
                <a:solidFill>
                  <a:srgbClr val="00387E"/>
                </a:solidFill>
              </a:rPr>
              <a:t>Select one UDP packet from the trace. From this packet, determine how many fields there are in the UDP header and name those fields.</a:t>
            </a:r>
          </a:p>
        </p:txBody>
      </p:sp>
      <p:sp>
        <p:nvSpPr>
          <p:cNvPr id="645" name="Shape 645"/>
          <p:cNvSpPr txBox="1"/>
          <p:nvPr/>
        </p:nvSpPr>
        <p:spPr>
          <a:xfrm>
            <a:off x="5767200" y="1447725"/>
            <a:ext cx="2462400" cy="1141800"/>
          </a:xfrm>
          <a:prstGeom prst="rect">
            <a:avLst/>
          </a:prstGeom>
          <a:noFill/>
          <a:ln>
            <a:noFill/>
          </a:ln>
        </p:spPr>
        <p:txBody>
          <a:bodyPr anchorCtr="0" anchor="t" bIns="91425" lIns="91425" rIns="91425" tIns="91425">
            <a:noAutofit/>
          </a:bodyPr>
          <a:lstStyle/>
          <a:p>
            <a:pPr rtl="0">
              <a:spcBef>
                <a:spcPts val="0"/>
              </a:spcBef>
              <a:buNone/>
            </a:pPr>
            <a:r>
              <a:rPr lang="en">
                <a:solidFill>
                  <a:srgbClr val="00387E"/>
                </a:solidFill>
                <a:latin typeface="Trebuchet MS"/>
                <a:ea typeface="Trebuchet MS"/>
                <a:cs typeface="Trebuchet MS"/>
                <a:sym typeface="Trebuchet MS"/>
              </a:rPr>
              <a:t>Source Port</a:t>
            </a:r>
          </a:p>
          <a:p>
            <a:pPr rtl="0">
              <a:spcBef>
                <a:spcPts val="0"/>
              </a:spcBef>
              <a:buNone/>
            </a:pPr>
            <a:r>
              <a:rPr lang="en">
                <a:solidFill>
                  <a:srgbClr val="00387E"/>
                </a:solidFill>
                <a:latin typeface="Trebuchet MS"/>
                <a:ea typeface="Trebuchet MS"/>
                <a:cs typeface="Trebuchet MS"/>
                <a:sym typeface="Trebuchet MS"/>
              </a:rPr>
              <a:t>Destination Port</a:t>
            </a:r>
          </a:p>
          <a:p>
            <a:pPr rtl="0">
              <a:spcBef>
                <a:spcPts val="0"/>
              </a:spcBef>
              <a:buNone/>
            </a:pPr>
            <a:r>
              <a:rPr lang="en">
                <a:solidFill>
                  <a:srgbClr val="00387E"/>
                </a:solidFill>
                <a:latin typeface="Trebuchet MS"/>
                <a:ea typeface="Trebuchet MS"/>
                <a:cs typeface="Trebuchet MS"/>
                <a:sym typeface="Trebuchet MS"/>
              </a:rPr>
              <a:t>Length</a:t>
            </a:r>
          </a:p>
          <a:p>
            <a:pPr>
              <a:spcBef>
                <a:spcPts val="0"/>
              </a:spcBef>
              <a:buNone/>
            </a:pPr>
            <a:r>
              <a:rPr lang="en">
                <a:solidFill>
                  <a:srgbClr val="00387E"/>
                </a:solidFill>
                <a:latin typeface="Trebuchet MS"/>
                <a:ea typeface="Trebuchet MS"/>
                <a:cs typeface="Trebuchet MS"/>
                <a:sym typeface="Trebuchet MS"/>
              </a:rPr>
              <a:t>Checksum</a:t>
            </a:r>
          </a:p>
        </p:txBody>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9" name="Shape 649"/>
        <p:cNvGrpSpPr/>
        <p:nvPr/>
      </p:nvGrpSpPr>
      <p:grpSpPr>
        <a:xfrm>
          <a:off x="0" y="0"/>
          <a:ext cx="0" cy="0"/>
          <a:chOff x="0" y="0"/>
          <a:chExt cx="0" cy="0"/>
        </a:xfrm>
      </p:grpSpPr>
      <p:sp>
        <p:nvSpPr>
          <p:cNvPr id="650" name="Shape 650"/>
          <p:cNvSpPr txBox="1"/>
          <p:nvPr>
            <p:ph idx="1" type="body"/>
          </p:nvPr>
        </p:nvSpPr>
        <p:spPr>
          <a:xfrm>
            <a:off x="457200" y="1620875"/>
            <a:ext cx="3167999" cy="2145600"/>
          </a:xfrm>
          <a:prstGeom prst="rect">
            <a:avLst/>
          </a:prstGeom>
        </p:spPr>
        <p:txBody>
          <a:bodyPr anchorCtr="0" anchor="t" bIns="91425" lIns="91425" rIns="91425" tIns="91425">
            <a:noAutofit/>
          </a:bodyPr>
          <a:lstStyle/>
          <a:p>
            <a:pPr lvl="0" rtl="0">
              <a:spcBef>
                <a:spcPts val="0"/>
              </a:spcBef>
              <a:buNone/>
            </a:pPr>
            <a:r>
              <a:rPr lang="en" sz="2400"/>
              <a:t>Each Ascii character on the right represented by the number on the left is 1 byte</a:t>
            </a:r>
          </a:p>
        </p:txBody>
      </p:sp>
      <p:sp>
        <p:nvSpPr>
          <p:cNvPr id="651" name="Shape 651"/>
          <p:cNvSpPr txBox="1"/>
          <p:nvPr>
            <p:ph type="title"/>
          </p:nvPr>
        </p:nvSpPr>
        <p:spPr>
          <a:xfrm>
            <a:off x="457200" y="205953"/>
            <a:ext cx="8229600" cy="994200"/>
          </a:xfrm>
          <a:prstGeom prst="rect">
            <a:avLst/>
          </a:prstGeom>
        </p:spPr>
        <p:txBody>
          <a:bodyPr anchorCtr="0" anchor="b" bIns="91425" lIns="91425" rIns="91425" tIns="91425">
            <a:noAutofit/>
          </a:bodyPr>
          <a:lstStyle/>
          <a:p>
            <a:pPr lvl="0" rtl="0">
              <a:lnSpc>
                <a:spcPct val="107916"/>
              </a:lnSpc>
              <a:spcBef>
                <a:spcPts val="0"/>
              </a:spcBef>
              <a:buNone/>
            </a:pPr>
            <a:r>
              <a:rPr b="0" lang="en" sz="3000">
                <a:solidFill>
                  <a:srgbClr val="00387E"/>
                </a:solidFill>
              </a:rPr>
              <a:t>Determine the length (in bytes) of each of the UDP header fields.</a:t>
            </a:r>
          </a:p>
        </p:txBody>
      </p:sp>
      <p:pic>
        <p:nvPicPr>
          <p:cNvPr id="652" name="Shape 652"/>
          <p:cNvPicPr preferRelativeResize="0"/>
          <p:nvPr/>
        </p:nvPicPr>
        <p:blipFill>
          <a:blip r:embed="rId3">
            <a:alphaModFix/>
          </a:blip>
          <a:stretch>
            <a:fillRect/>
          </a:stretch>
        </p:blipFill>
        <p:spPr>
          <a:xfrm>
            <a:off x="3758225" y="1551775"/>
            <a:ext cx="4724400" cy="2381250"/>
          </a:xfrm>
          <a:prstGeom prst="rect">
            <a:avLst/>
          </a:prstGeom>
          <a:noFill/>
          <a:ln>
            <a:noFill/>
          </a:ln>
        </p:spPr>
      </p:pic>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6" name="Shape 656"/>
        <p:cNvGrpSpPr/>
        <p:nvPr/>
      </p:nvGrpSpPr>
      <p:grpSpPr>
        <a:xfrm>
          <a:off x="0" y="0"/>
          <a:ext cx="0" cy="0"/>
          <a:chOff x="0" y="0"/>
          <a:chExt cx="0" cy="0"/>
        </a:xfrm>
      </p:grpSpPr>
      <p:sp>
        <p:nvSpPr>
          <p:cNvPr id="657" name="Shape 657"/>
          <p:cNvSpPr txBox="1"/>
          <p:nvPr>
            <p:ph idx="1" type="body"/>
          </p:nvPr>
        </p:nvSpPr>
        <p:spPr>
          <a:xfrm>
            <a:off x="457200" y="1153067"/>
            <a:ext cx="8229600" cy="3630300"/>
          </a:xfrm>
          <a:prstGeom prst="rect">
            <a:avLst/>
          </a:prstGeom>
        </p:spPr>
        <p:txBody>
          <a:bodyPr anchorCtr="0" anchor="t" bIns="91425" lIns="91425" rIns="91425" tIns="91425">
            <a:noAutofit/>
          </a:bodyPr>
          <a:lstStyle/>
          <a:p>
            <a:pPr lvl="0" rtl="0">
              <a:spcBef>
                <a:spcPts val="0"/>
              </a:spcBef>
              <a:buNone/>
            </a:pPr>
            <a:r>
              <a:rPr lang="en" sz="1800"/>
              <a:t>The sum of the eight bytes in the header and the remaining data</a:t>
            </a:r>
          </a:p>
        </p:txBody>
      </p:sp>
      <p:sp>
        <p:nvSpPr>
          <p:cNvPr id="658" name="Shape 658"/>
          <p:cNvSpPr txBox="1"/>
          <p:nvPr>
            <p:ph type="title"/>
          </p:nvPr>
        </p:nvSpPr>
        <p:spPr>
          <a:xfrm>
            <a:off x="457200" y="52953"/>
            <a:ext cx="8229600" cy="994200"/>
          </a:xfrm>
          <a:prstGeom prst="rect">
            <a:avLst/>
          </a:prstGeom>
        </p:spPr>
        <p:txBody>
          <a:bodyPr anchorCtr="0" anchor="b" bIns="91425" lIns="91425" rIns="91425" tIns="91425">
            <a:noAutofit/>
          </a:bodyPr>
          <a:lstStyle/>
          <a:p>
            <a:pPr lvl="0" rtl="0">
              <a:lnSpc>
                <a:spcPct val="107916"/>
              </a:lnSpc>
              <a:spcBef>
                <a:spcPts val="0"/>
              </a:spcBef>
              <a:buNone/>
            </a:pPr>
            <a:r>
              <a:rPr b="0" lang="en" sz="2400">
                <a:solidFill>
                  <a:srgbClr val="00387E"/>
                </a:solidFill>
              </a:rPr>
              <a:t>The value in the Length field is the length of what?</a:t>
            </a:r>
          </a:p>
        </p:txBody>
      </p:sp>
      <p:sp>
        <p:nvSpPr>
          <p:cNvPr id="659" name="Shape 659"/>
          <p:cNvSpPr txBox="1"/>
          <p:nvPr>
            <p:ph idx="2" type="title"/>
          </p:nvPr>
        </p:nvSpPr>
        <p:spPr>
          <a:xfrm>
            <a:off x="457200" y="1988578"/>
            <a:ext cx="8229600" cy="994200"/>
          </a:xfrm>
          <a:prstGeom prst="rect">
            <a:avLst/>
          </a:prstGeom>
        </p:spPr>
        <p:txBody>
          <a:bodyPr anchorCtr="0" anchor="b" bIns="91425" lIns="91425" rIns="91425" tIns="91425">
            <a:noAutofit/>
          </a:bodyPr>
          <a:lstStyle/>
          <a:p>
            <a:pPr lvl="0" rtl="0">
              <a:lnSpc>
                <a:spcPct val="107916"/>
              </a:lnSpc>
              <a:spcBef>
                <a:spcPts val="0"/>
              </a:spcBef>
              <a:buNone/>
            </a:pPr>
            <a:r>
              <a:rPr b="0" lang="en" sz="2400">
                <a:solidFill>
                  <a:srgbClr val="00387E"/>
                </a:solidFill>
              </a:rPr>
              <a:t>What is the maximum number of bytes that can be included in a UDP payload? </a:t>
            </a:r>
          </a:p>
        </p:txBody>
      </p:sp>
      <p:sp>
        <p:nvSpPr>
          <p:cNvPr id="660" name="Shape 660"/>
          <p:cNvSpPr txBox="1"/>
          <p:nvPr/>
        </p:nvSpPr>
        <p:spPr>
          <a:xfrm>
            <a:off x="457200" y="3071975"/>
            <a:ext cx="7685699" cy="1294800"/>
          </a:xfrm>
          <a:prstGeom prst="rect">
            <a:avLst/>
          </a:prstGeom>
          <a:noFill/>
          <a:ln>
            <a:noFill/>
          </a:ln>
        </p:spPr>
        <p:txBody>
          <a:bodyPr anchorCtr="0" anchor="t" bIns="91425" lIns="91425" rIns="91425" tIns="91425">
            <a:noAutofit/>
          </a:bodyPr>
          <a:lstStyle/>
          <a:p>
            <a:pPr lvl="0" rtl="0">
              <a:spcBef>
                <a:spcPts val="0"/>
              </a:spcBef>
              <a:buClr>
                <a:schemeClr val="dk1"/>
              </a:buClr>
              <a:buSzPct val="61111"/>
              <a:buFont typeface="Arial"/>
              <a:buNone/>
            </a:pPr>
            <a:r>
              <a:rPr lang="en" sz="1800">
                <a:solidFill>
                  <a:srgbClr val="00387E"/>
                </a:solidFill>
                <a:latin typeface="Trebuchet MS"/>
                <a:ea typeface="Trebuchet MS"/>
                <a:cs typeface="Trebuchet MS"/>
                <a:sym typeface="Trebuchet MS"/>
              </a:rPr>
              <a:t>The length is 2 bytes or 16 bits, therefore the maximum bytes in the packet is 2^16(65536) minus one(65535) to include the 0th packet. Minus the 8 used in the header. 65536-1-8 = 65527</a:t>
            </a:r>
          </a:p>
          <a:p>
            <a:pPr>
              <a:spcBef>
                <a:spcPts val="0"/>
              </a:spcBef>
              <a:buNone/>
            </a:pPr>
            <a:r>
              <a:t/>
            </a:r>
            <a:endParaRPr sz="1800">
              <a:solidFill>
                <a:srgbClr val="00387E"/>
              </a:solidFill>
              <a:latin typeface="Trebuchet MS"/>
              <a:ea typeface="Trebuchet MS"/>
              <a:cs typeface="Trebuchet MS"/>
              <a:sym typeface="Trebuchet MS"/>
            </a:endParaRPr>
          </a:p>
        </p:txBody>
      </p:sp>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4" name="Shape 664"/>
        <p:cNvGrpSpPr/>
        <p:nvPr/>
      </p:nvGrpSpPr>
      <p:grpSpPr>
        <a:xfrm>
          <a:off x="0" y="0"/>
          <a:ext cx="0" cy="0"/>
          <a:chOff x="0" y="0"/>
          <a:chExt cx="0" cy="0"/>
        </a:xfrm>
      </p:grpSpPr>
      <p:sp>
        <p:nvSpPr>
          <p:cNvPr id="665" name="Shape 665"/>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spcBef>
                <a:spcPts val="0"/>
              </a:spcBef>
              <a:buNone/>
            </a:pPr>
            <a:r>
              <a:rPr lang="en" sz="2400"/>
              <a:t>2 bytes, therefore the max number is 2^16(65536) minus one to account for the 0th port. = 65536 - 1 =65535</a:t>
            </a:r>
          </a:p>
        </p:txBody>
      </p:sp>
      <p:sp>
        <p:nvSpPr>
          <p:cNvPr id="666" name="Shape 666"/>
          <p:cNvSpPr txBox="1"/>
          <p:nvPr>
            <p:ph type="title"/>
          </p:nvPr>
        </p:nvSpPr>
        <p:spPr>
          <a:xfrm>
            <a:off x="457200" y="205978"/>
            <a:ext cx="8229600" cy="994200"/>
          </a:xfrm>
          <a:prstGeom prst="rect">
            <a:avLst/>
          </a:prstGeom>
        </p:spPr>
        <p:txBody>
          <a:bodyPr anchorCtr="0" anchor="b" bIns="91425" lIns="91425" rIns="91425" tIns="91425">
            <a:noAutofit/>
          </a:bodyPr>
          <a:lstStyle/>
          <a:p>
            <a:pPr lvl="0" rtl="0">
              <a:lnSpc>
                <a:spcPct val="107916"/>
              </a:lnSpc>
              <a:spcBef>
                <a:spcPts val="0"/>
              </a:spcBef>
              <a:buNone/>
            </a:pPr>
            <a:r>
              <a:rPr b="0" lang="en" sz="3000">
                <a:solidFill>
                  <a:srgbClr val="00387E"/>
                </a:solidFill>
              </a:rPr>
              <a:t>What is the largest possible source port number?</a:t>
            </a:r>
          </a:p>
        </p:txBody>
      </p:sp>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0" name="Shape 670"/>
        <p:cNvGrpSpPr/>
        <p:nvPr/>
      </p:nvGrpSpPr>
      <p:grpSpPr>
        <a:xfrm>
          <a:off x="0" y="0"/>
          <a:ext cx="0" cy="0"/>
          <a:chOff x="0" y="0"/>
          <a:chExt cx="0" cy="0"/>
        </a:xfrm>
      </p:grpSpPr>
      <p:sp>
        <p:nvSpPr>
          <p:cNvPr id="671" name="Shape 671"/>
          <p:cNvSpPr txBox="1"/>
          <p:nvPr>
            <p:ph type="title"/>
          </p:nvPr>
        </p:nvSpPr>
        <p:spPr>
          <a:xfrm>
            <a:off x="457200" y="205978"/>
            <a:ext cx="8229600" cy="994200"/>
          </a:xfrm>
          <a:prstGeom prst="rect">
            <a:avLst/>
          </a:prstGeom>
        </p:spPr>
        <p:txBody>
          <a:bodyPr anchorCtr="0" anchor="b" bIns="91425" lIns="91425" rIns="91425" tIns="91425">
            <a:noAutofit/>
          </a:bodyPr>
          <a:lstStyle/>
          <a:p>
            <a:pPr lvl="0">
              <a:lnSpc>
                <a:spcPct val="107916"/>
              </a:lnSpc>
              <a:spcBef>
                <a:spcPts val="0"/>
              </a:spcBef>
              <a:buNone/>
            </a:pPr>
            <a:r>
              <a:rPr b="0" lang="en" sz="2400">
                <a:solidFill>
                  <a:srgbClr val="00387E"/>
                </a:solidFill>
              </a:rPr>
              <a:t>What is the protocol number (hexadecimal and decimal notation) for UDP?</a:t>
            </a:r>
          </a:p>
        </p:txBody>
      </p:sp>
      <p:pic>
        <p:nvPicPr>
          <p:cNvPr id="672" name="Shape 672"/>
          <p:cNvPicPr preferRelativeResize="0"/>
          <p:nvPr/>
        </p:nvPicPr>
        <p:blipFill>
          <a:blip r:embed="rId3">
            <a:alphaModFix/>
          </a:blip>
          <a:stretch>
            <a:fillRect/>
          </a:stretch>
        </p:blipFill>
        <p:spPr>
          <a:xfrm>
            <a:off x="739675" y="1412050"/>
            <a:ext cx="7124700" cy="1981200"/>
          </a:xfrm>
          <a:prstGeom prst="rect">
            <a:avLst/>
          </a:prstGeom>
          <a:noFill/>
          <a:ln>
            <a:noFill/>
          </a:ln>
        </p:spPr>
      </p:pic>
      <p:sp>
        <p:nvSpPr>
          <p:cNvPr id="673" name="Shape 673"/>
          <p:cNvSpPr txBox="1"/>
          <p:nvPr/>
        </p:nvSpPr>
        <p:spPr>
          <a:xfrm>
            <a:off x="788600" y="3613400"/>
            <a:ext cx="7075799" cy="1070999"/>
          </a:xfrm>
          <a:prstGeom prst="rect">
            <a:avLst/>
          </a:prstGeom>
          <a:noFill/>
          <a:ln>
            <a:noFill/>
          </a:ln>
        </p:spPr>
        <p:txBody>
          <a:bodyPr anchorCtr="0" anchor="t" bIns="91425" lIns="91425" rIns="91425" tIns="91425">
            <a:noAutofit/>
          </a:bodyPr>
          <a:lstStyle/>
          <a:p>
            <a:pPr>
              <a:spcBef>
                <a:spcPts val="0"/>
              </a:spcBef>
              <a:buNone/>
            </a:pPr>
            <a:r>
              <a:rPr lang="en" sz="1800">
                <a:solidFill>
                  <a:srgbClr val="00387E"/>
                </a:solidFill>
                <a:latin typeface="Trebuchet MS"/>
                <a:ea typeface="Trebuchet MS"/>
                <a:cs typeface="Trebuchet MS"/>
                <a:sym typeface="Trebuchet MS"/>
              </a:rPr>
              <a:t>Decimal value is  17</a:t>
            </a:r>
          </a:p>
        </p:txBody>
      </p:sp>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7" name="Shape 677"/>
        <p:cNvGrpSpPr/>
        <p:nvPr/>
      </p:nvGrpSpPr>
      <p:grpSpPr>
        <a:xfrm>
          <a:off x="0" y="0"/>
          <a:ext cx="0" cy="0"/>
          <a:chOff x="0" y="0"/>
          <a:chExt cx="0" cy="0"/>
        </a:xfrm>
      </p:grpSpPr>
      <p:sp>
        <p:nvSpPr>
          <p:cNvPr id="678" name="Shape 678"/>
          <p:cNvSpPr txBox="1"/>
          <p:nvPr/>
        </p:nvSpPr>
        <p:spPr>
          <a:xfrm>
            <a:off x="5508375" y="406050"/>
            <a:ext cx="3024899" cy="4331399"/>
          </a:xfrm>
          <a:prstGeom prst="rect">
            <a:avLst/>
          </a:prstGeom>
          <a:noFill/>
          <a:ln>
            <a:noFill/>
          </a:ln>
        </p:spPr>
        <p:txBody>
          <a:bodyPr anchorCtr="0" anchor="t" bIns="91425" lIns="91425" rIns="91425" tIns="91425">
            <a:noAutofit/>
          </a:bodyPr>
          <a:lstStyle/>
          <a:p>
            <a:pPr>
              <a:spcBef>
                <a:spcPts val="0"/>
              </a:spcBef>
              <a:buNone/>
            </a:pPr>
            <a:r>
              <a:rPr lang="en" sz="2400">
                <a:solidFill>
                  <a:srgbClr val="00387E"/>
                </a:solidFill>
                <a:latin typeface="Trebuchet MS"/>
                <a:ea typeface="Trebuchet MS"/>
                <a:cs typeface="Trebuchet MS"/>
                <a:sym typeface="Trebuchet MS"/>
              </a:rPr>
              <a:t>Using an Ascii chart we converted the decimal value of 17 to the hexadecimal value of 11</a:t>
            </a:r>
          </a:p>
        </p:txBody>
      </p:sp>
      <p:pic>
        <p:nvPicPr>
          <p:cNvPr id="679" name="Shape 679"/>
          <p:cNvPicPr preferRelativeResize="0"/>
          <p:nvPr/>
        </p:nvPicPr>
        <p:blipFill>
          <a:blip r:embed="rId3">
            <a:alphaModFix/>
          </a:blip>
          <a:stretch>
            <a:fillRect/>
          </a:stretch>
        </p:blipFill>
        <p:spPr>
          <a:xfrm>
            <a:off x="636300" y="483925"/>
            <a:ext cx="4400550" cy="4000500"/>
          </a:xfrm>
          <a:prstGeom prst="rect">
            <a:avLst/>
          </a:prstGeom>
          <a:noFill/>
          <a:ln>
            <a:noFill/>
          </a:ln>
        </p:spPr>
      </p:pic>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3" name="Shape 683"/>
        <p:cNvGrpSpPr/>
        <p:nvPr/>
      </p:nvGrpSpPr>
      <p:grpSpPr>
        <a:xfrm>
          <a:off x="0" y="0"/>
          <a:ext cx="0" cy="0"/>
          <a:chOff x="0" y="0"/>
          <a:chExt cx="0" cy="0"/>
        </a:xfrm>
      </p:grpSpPr>
      <p:sp>
        <p:nvSpPr>
          <p:cNvPr id="684" name="Shape 684"/>
          <p:cNvSpPr txBox="1"/>
          <p:nvPr>
            <p:ph type="title"/>
          </p:nvPr>
        </p:nvSpPr>
        <p:spPr>
          <a:xfrm>
            <a:off x="457200" y="300153"/>
            <a:ext cx="8229600" cy="994200"/>
          </a:xfrm>
          <a:prstGeom prst="rect">
            <a:avLst/>
          </a:prstGeom>
        </p:spPr>
        <p:txBody>
          <a:bodyPr anchorCtr="0" anchor="b" bIns="91425" lIns="91425" rIns="91425" tIns="91425">
            <a:noAutofit/>
          </a:bodyPr>
          <a:lstStyle/>
          <a:p>
            <a:pPr lvl="0">
              <a:lnSpc>
                <a:spcPct val="107916"/>
              </a:lnSpc>
              <a:spcBef>
                <a:spcPts val="0"/>
              </a:spcBef>
              <a:spcAft>
                <a:spcPts val="800"/>
              </a:spcAft>
              <a:buNone/>
            </a:pPr>
            <a:r>
              <a:rPr b="0" lang="en" sz="1400">
                <a:solidFill>
                  <a:srgbClr val="00387E"/>
                </a:solidFill>
              </a:rPr>
              <a:t>Examine a pair of UDP packets in which the host sent the first UDP packet and the second UDP packet is a reply to this first UDP packet. Know the relationship between the port numbers in the two packets.</a:t>
            </a:r>
          </a:p>
        </p:txBody>
      </p:sp>
      <p:pic>
        <p:nvPicPr>
          <p:cNvPr id="685" name="Shape 685"/>
          <p:cNvPicPr preferRelativeResize="0"/>
          <p:nvPr/>
        </p:nvPicPr>
        <p:blipFill>
          <a:blip r:embed="rId3">
            <a:alphaModFix/>
          </a:blip>
          <a:stretch>
            <a:fillRect/>
          </a:stretch>
        </p:blipFill>
        <p:spPr>
          <a:xfrm>
            <a:off x="1103112" y="1168547"/>
            <a:ext cx="6937775" cy="3754549"/>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ph type="ctrTitle"/>
          </p:nvPr>
        </p:nvSpPr>
        <p:spPr>
          <a:xfrm>
            <a:off x="1074540" y="10"/>
            <a:ext cx="7050900" cy="1102500"/>
          </a:xfrm>
          <a:prstGeom prst="rect">
            <a:avLst/>
          </a:prstGeom>
        </p:spPr>
        <p:txBody>
          <a:bodyPr anchorCtr="0" anchor="b" bIns="91425" lIns="91425" rIns="91425" tIns="91425">
            <a:noAutofit/>
          </a:bodyPr>
          <a:lstStyle/>
          <a:p>
            <a:pPr algn="ctr">
              <a:spcBef>
                <a:spcPts val="0"/>
              </a:spcBef>
              <a:buNone/>
            </a:pPr>
            <a:r>
              <a:rPr lang="en"/>
              <a:t>HTTP</a:t>
            </a:r>
          </a:p>
        </p:txBody>
      </p:sp>
      <p:sp>
        <p:nvSpPr>
          <p:cNvPr id="104" name="Shape 104"/>
          <p:cNvSpPr txBox="1"/>
          <p:nvPr>
            <p:ph idx="1" type="subTitle"/>
          </p:nvPr>
        </p:nvSpPr>
        <p:spPr>
          <a:xfrm>
            <a:off x="0" y="1102475"/>
            <a:ext cx="9356700" cy="4041000"/>
          </a:xfrm>
          <a:prstGeom prst="rect">
            <a:avLst/>
          </a:prstGeom>
        </p:spPr>
        <p:txBody>
          <a:bodyPr anchorCtr="0" anchor="t" bIns="91425" lIns="91425" rIns="91425" tIns="91425">
            <a:noAutofit/>
          </a:bodyPr>
          <a:lstStyle/>
          <a:p>
            <a:pPr rtl="0" algn="l">
              <a:spcBef>
                <a:spcPts val="0"/>
              </a:spcBef>
              <a:buNone/>
            </a:pPr>
            <a:r>
              <a:rPr b="1" lang="en"/>
              <a:t>Data we found in header,			All info within the ‘frame’</a:t>
            </a:r>
          </a:p>
          <a:p>
            <a:pPr rtl="0" algn="l">
              <a:spcBef>
                <a:spcPts val="0"/>
              </a:spcBef>
              <a:buNone/>
            </a:pPr>
            <a:r>
              <a:rPr b="1" lang="en"/>
              <a:t>not in packet:						Stream Index (TCP)</a:t>
            </a:r>
          </a:p>
          <a:p>
            <a:pPr rtl="0" algn="l">
              <a:spcBef>
                <a:spcPts val="0"/>
              </a:spcBef>
              <a:buNone/>
            </a:pPr>
            <a:r>
              <a:rPr b="1" lang="en"/>
              <a:t>										Next sequence number (TCP)</a:t>
            </a:r>
          </a:p>
          <a:p>
            <a:pPr rtl="0" algn="l">
              <a:spcBef>
                <a:spcPts val="0"/>
              </a:spcBef>
              <a:buNone/>
            </a:pPr>
            <a:r>
              <a:rPr b="1" lang="en"/>
              <a:t>										SEQ/ACK analysis</a:t>
            </a:r>
          </a:p>
          <a:p>
            <a:pPr rtl="0" algn="l">
              <a:spcBef>
                <a:spcPts val="0"/>
              </a:spcBef>
              <a:buNone/>
            </a:pPr>
            <a:r>
              <a:rPr b="1" lang="en"/>
              <a:t>										‘Expert Info’ (HTTP)</a:t>
            </a:r>
          </a:p>
          <a:p>
            <a:pPr rtl="0" algn="l">
              <a:spcBef>
                <a:spcPts val="0"/>
              </a:spcBef>
              <a:buNone/>
            </a:pPr>
            <a:r>
              <a:rPr b="1" lang="en"/>
              <a:t>										Full request URI</a:t>
            </a:r>
          </a:p>
          <a:p>
            <a:pPr algn="l">
              <a:spcBef>
                <a:spcPts val="0"/>
              </a:spcBef>
              <a:buNone/>
            </a:pPr>
            <a:r>
              <a:rPr b="1" lang="en"/>
              <a:t>										Packet response in frame #...</a:t>
            </a:r>
          </a:p>
        </p:txBody>
      </p:sp>
      <p:pic>
        <p:nvPicPr>
          <p:cNvPr id="105" name="Shape 105"/>
          <p:cNvPicPr preferRelativeResize="0"/>
          <p:nvPr/>
        </p:nvPicPr>
        <p:blipFill rotWithShape="1">
          <a:blip r:embed="rId3">
            <a:alphaModFix/>
          </a:blip>
          <a:srcRect b="11259" l="0" r="56174" t="36948"/>
          <a:stretch/>
        </p:blipFill>
        <p:spPr>
          <a:xfrm>
            <a:off x="0" y="2042421"/>
            <a:ext cx="4563348" cy="3032075"/>
          </a:xfrm>
          <a:prstGeom prst="rect">
            <a:avLst/>
          </a:prstGeom>
          <a:noFill/>
          <a:ln>
            <a:noFill/>
          </a:ln>
        </p:spPr>
      </p:pic>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9" name="Shape 689"/>
        <p:cNvGrpSpPr/>
        <p:nvPr/>
      </p:nvGrpSpPr>
      <p:grpSpPr>
        <a:xfrm>
          <a:off x="0" y="0"/>
          <a:ext cx="0" cy="0"/>
          <a:chOff x="0" y="0"/>
          <a:chExt cx="0" cy="0"/>
        </a:xfrm>
      </p:grpSpPr>
      <p:pic>
        <p:nvPicPr>
          <p:cNvPr id="690" name="Shape 690"/>
          <p:cNvPicPr preferRelativeResize="0"/>
          <p:nvPr/>
        </p:nvPicPr>
        <p:blipFill rotWithShape="1">
          <a:blip r:embed="rId3">
            <a:alphaModFix/>
          </a:blip>
          <a:srcRect b="22881" l="25062" r="25052" t="26562"/>
          <a:stretch/>
        </p:blipFill>
        <p:spPr>
          <a:xfrm>
            <a:off x="1103950" y="-897699"/>
            <a:ext cx="7107924" cy="7203099"/>
          </a:xfrm>
          <a:prstGeom prst="rect">
            <a:avLst/>
          </a:prstGeom>
          <a:noFill/>
          <a:ln>
            <a:noFill/>
          </a:ln>
        </p:spPr>
      </p:pic>
      <p:sp>
        <p:nvSpPr>
          <p:cNvPr id="691" name="Shape 691"/>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42900" lvl="0" marL="457200" rtl="0">
              <a:spcBef>
                <a:spcPts val="0"/>
              </a:spcBef>
              <a:buClr>
                <a:schemeClr val="dk2"/>
              </a:buClr>
              <a:buSzPct val="100000"/>
              <a:buFont typeface="Arial"/>
              <a:buChar char="●"/>
            </a:pPr>
            <a:r>
              <a:rPr lang="en" sz="1800" u="sng">
                <a:solidFill>
                  <a:schemeClr val="hlink"/>
                </a:solidFill>
                <a:hlinkClick r:id="rId4"/>
              </a:rPr>
              <a:t>http://www.cs.ucy.ac.cy/courses/EPL324/tutorials/Wireshark_IP_SOLUTION_V6.0.pdf</a:t>
            </a:r>
          </a:p>
          <a:p>
            <a:pPr indent="-342900" lvl="0" marL="457200">
              <a:spcBef>
                <a:spcPts val="0"/>
              </a:spcBef>
              <a:buClr>
                <a:schemeClr val="dk2"/>
              </a:buClr>
              <a:buSzPct val="100000"/>
              <a:buFont typeface="Arial"/>
              <a:buChar char="●"/>
            </a:pPr>
            <a:r>
              <a:rPr lang="en" sz="1800" u="sng">
                <a:solidFill>
                  <a:schemeClr val="hlink"/>
                </a:solidFill>
                <a:latin typeface="Arial"/>
                <a:ea typeface="Arial"/>
                <a:cs typeface="Arial"/>
                <a:sym typeface="Arial"/>
                <a:hlinkClick r:id="rId5"/>
              </a:rPr>
              <a:t>https://ncwebster.wordpress.com/wireshark-lab-3/</a:t>
            </a:r>
          </a:p>
        </p:txBody>
      </p:sp>
      <p:sp>
        <p:nvSpPr>
          <p:cNvPr id="692" name="Shape 692"/>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Sources</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txBox="1"/>
          <p:nvPr>
            <p:ph type="ctrTitle"/>
          </p:nvPr>
        </p:nvSpPr>
        <p:spPr>
          <a:xfrm>
            <a:off x="1074540" y="10"/>
            <a:ext cx="7050900" cy="1102500"/>
          </a:xfrm>
          <a:prstGeom prst="rect">
            <a:avLst/>
          </a:prstGeom>
        </p:spPr>
        <p:txBody>
          <a:bodyPr anchorCtr="0" anchor="b" bIns="91425" lIns="91425" rIns="91425" tIns="91425">
            <a:noAutofit/>
          </a:bodyPr>
          <a:lstStyle/>
          <a:p>
            <a:pPr algn="ctr">
              <a:spcBef>
                <a:spcPts val="0"/>
              </a:spcBef>
              <a:buNone/>
            </a:pPr>
            <a:r>
              <a:rPr lang="en"/>
              <a:t>HTTP Extended</a:t>
            </a:r>
          </a:p>
        </p:txBody>
      </p:sp>
      <p:sp>
        <p:nvSpPr>
          <p:cNvPr id="111" name="Shape 111"/>
          <p:cNvSpPr txBox="1"/>
          <p:nvPr>
            <p:ph idx="1" type="subTitle"/>
          </p:nvPr>
        </p:nvSpPr>
        <p:spPr>
          <a:xfrm>
            <a:off x="1082050" y="1102469"/>
            <a:ext cx="7035899" cy="4041000"/>
          </a:xfrm>
          <a:prstGeom prst="rect">
            <a:avLst/>
          </a:prstGeom>
        </p:spPr>
        <p:txBody>
          <a:bodyPr anchorCtr="0" anchor="t" bIns="91425" lIns="91425" rIns="91425" tIns="91425">
            <a:noAutofit/>
          </a:bodyPr>
          <a:lstStyle/>
          <a:p>
            <a:pPr rtl="0" algn="l">
              <a:spcBef>
                <a:spcPts val="0"/>
              </a:spcBef>
              <a:buNone/>
            </a:pPr>
            <a:r>
              <a:rPr lang="en"/>
              <a:t>As further work, we loaded a web page twice and had to find more data about it. In the first packet, there is no ‘IF-MODIFIED-SINCE’, but it appears in the second packet, with today’s date</a:t>
            </a:r>
          </a:p>
          <a:p>
            <a:pPr rtl="0" algn="l">
              <a:spcBef>
                <a:spcPts val="0"/>
              </a:spcBef>
              <a:buNone/>
            </a:pPr>
            <a:r>
              <a:t/>
            </a:r>
            <a:endParaRPr/>
          </a:p>
          <a:p>
            <a:pPr rtl="0" algn="l">
              <a:spcBef>
                <a:spcPts val="0"/>
              </a:spcBef>
              <a:buNone/>
            </a:pPr>
            <a:r>
              <a:rPr lang="en"/>
              <a:t>1)</a:t>
            </a:r>
          </a:p>
          <a:p>
            <a:pPr rtl="0" algn="l">
              <a:spcBef>
                <a:spcPts val="0"/>
              </a:spcBef>
              <a:buNone/>
            </a:pPr>
            <a:r>
              <a:t/>
            </a:r>
            <a:endParaRPr/>
          </a:p>
          <a:p>
            <a:pPr rtl="0" algn="l">
              <a:spcBef>
                <a:spcPts val="0"/>
              </a:spcBef>
              <a:buNone/>
            </a:pPr>
            <a:r>
              <a:t/>
            </a:r>
            <a:endParaRPr/>
          </a:p>
          <a:p>
            <a:pPr rtl="0" algn="l">
              <a:spcBef>
                <a:spcPts val="0"/>
              </a:spcBef>
              <a:buNone/>
            </a:pPr>
            <a:r>
              <a:t/>
            </a:r>
            <a:endParaRPr/>
          </a:p>
          <a:p>
            <a:pPr algn="l">
              <a:spcBef>
                <a:spcPts val="0"/>
              </a:spcBef>
              <a:buNone/>
            </a:pPr>
            <a:r>
              <a:rPr lang="en"/>
              <a:t>2)</a:t>
            </a:r>
          </a:p>
        </p:txBody>
      </p:sp>
      <p:pic>
        <p:nvPicPr>
          <p:cNvPr id="112" name="Shape 112"/>
          <p:cNvPicPr preferRelativeResize="0"/>
          <p:nvPr/>
        </p:nvPicPr>
        <p:blipFill rotWithShape="1">
          <a:blip r:embed="rId3">
            <a:alphaModFix/>
          </a:blip>
          <a:srcRect b="43240" l="0" r="66554" t="45942"/>
          <a:stretch/>
        </p:blipFill>
        <p:spPr>
          <a:xfrm>
            <a:off x="1568112" y="4041000"/>
            <a:ext cx="6063772" cy="1102500"/>
          </a:xfrm>
          <a:prstGeom prst="rect">
            <a:avLst/>
          </a:prstGeom>
          <a:noFill/>
          <a:ln>
            <a:noFill/>
          </a:ln>
        </p:spPr>
      </p:pic>
      <p:pic>
        <p:nvPicPr>
          <p:cNvPr id="113" name="Shape 113"/>
          <p:cNvPicPr preferRelativeResize="0"/>
          <p:nvPr/>
        </p:nvPicPr>
        <p:blipFill rotWithShape="1">
          <a:blip r:embed="rId4">
            <a:alphaModFix/>
          </a:blip>
          <a:srcRect b="41212" l="0" r="72430" t="47970"/>
          <a:stretch/>
        </p:blipFill>
        <p:spPr>
          <a:xfrm>
            <a:off x="1642712" y="2651925"/>
            <a:ext cx="5914575" cy="1304599"/>
          </a:xfrm>
          <a:prstGeom prst="rect">
            <a:avLst/>
          </a:prstGeom>
          <a:noFill/>
          <a:ln>
            <a:noFill/>
          </a:ln>
        </p:spPr>
      </p:pic>
      <p:sp>
        <p:nvSpPr>
          <p:cNvPr id="114" name="Shape 114"/>
          <p:cNvSpPr/>
          <p:nvPr/>
        </p:nvSpPr>
        <p:spPr>
          <a:xfrm>
            <a:off x="2042425" y="4587450"/>
            <a:ext cx="3806700" cy="2243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